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nuphan"/>
      <p:regular r:id="rId30"/>
      <p:bold r:id="rId31"/>
    </p:embeddedFont>
    <p:embeddedFont>
      <p:font typeface="Nunito"/>
      <p:regular r:id="rId32"/>
      <p:bold r:id="rId33"/>
      <p:italic r:id="rId34"/>
      <p:boldItalic r:id="rId35"/>
    </p:embeddedFont>
    <p:embeddedFont>
      <p:font typeface="Anuphan SemiBold"/>
      <p:regular r:id="rId36"/>
      <p:bold r:id="rId37"/>
    </p:embeddedFont>
    <p:embeddedFont>
      <p:font typeface="Barlow Medium"/>
      <p:regular r:id="rId38"/>
      <p:bold r:id="rId39"/>
      <p:italic r:id="rId40"/>
      <p:boldItalic r:id="rId41"/>
    </p:embeddedFont>
    <p:embeddedFont>
      <p:font typeface="Barlow"/>
      <p:regular r:id="rId42"/>
      <p:bold r:id="rId43"/>
      <p:italic r:id="rId44"/>
      <p:boldItalic r:id="rId45"/>
    </p:embeddedFont>
    <p:embeddedFont>
      <p:font typeface="Cambria Math"/>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Medium-italic.fntdata"/><Relationship Id="rId20" Type="http://schemas.openxmlformats.org/officeDocument/2006/relationships/slide" Target="slides/slide15.xml"/><Relationship Id="rId42" Type="http://schemas.openxmlformats.org/officeDocument/2006/relationships/font" Target="fonts/Barlow-regular.fntdata"/><Relationship Id="rId41" Type="http://schemas.openxmlformats.org/officeDocument/2006/relationships/font" Target="fonts/BarlowMedium-boldItalic.fntdata"/><Relationship Id="rId22" Type="http://schemas.openxmlformats.org/officeDocument/2006/relationships/slide" Target="slides/slide17.xml"/><Relationship Id="rId44" Type="http://schemas.openxmlformats.org/officeDocument/2006/relationships/font" Target="fonts/Barlow-italic.fntdata"/><Relationship Id="rId21" Type="http://schemas.openxmlformats.org/officeDocument/2006/relationships/slide" Target="slides/slide16.xml"/><Relationship Id="rId43" Type="http://schemas.openxmlformats.org/officeDocument/2006/relationships/font" Target="fonts/Barlow-bold.fntdata"/><Relationship Id="rId24" Type="http://schemas.openxmlformats.org/officeDocument/2006/relationships/slide" Target="slides/slide19.xml"/><Relationship Id="rId46" Type="http://schemas.openxmlformats.org/officeDocument/2006/relationships/font" Target="fonts/CambriaMath-regular.fntdata"/><Relationship Id="rId23" Type="http://schemas.openxmlformats.org/officeDocument/2006/relationships/slide" Target="slides/slide18.xml"/><Relationship Id="rId45" Type="http://schemas.openxmlformats.org/officeDocument/2006/relationships/font" Target="fonts/Barlow-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nuphan-bold.fntdata"/><Relationship Id="rId30" Type="http://schemas.openxmlformats.org/officeDocument/2006/relationships/font" Target="fonts/Anuphan-regular.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AnuphanSemiBold-bold.fntdata"/><Relationship Id="rId14" Type="http://schemas.openxmlformats.org/officeDocument/2006/relationships/slide" Target="slides/slide9.xml"/><Relationship Id="rId36" Type="http://schemas.openxmlformats.org/officeDocument/2006/relationships/font" Target="fonts/AnuphanSemiBold-regular.fntdata"/><Relationship Id="rId17" Type="http://schemas.openxmlformats.org/officeDocument/2006/relationships/slide" Target="slides/slide12.xml"/><Relationship Id="rId39" Type="http://schemas.openxmlformats.org/officeDocument/2006/relationships/font" Target="fonts/BarlowMedium-bold.fntdata"/><Relationship Id="rId16" Type="http://schemas.openxmlformats.org/officeDocument/2006/relationships/slide" Target="slides/slide11.xml"/><Relationship Id="rId38" Type="http://schemas.openxmlformats.org/officeDocument/2006/relationships/font" Target="fonts/Barlow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d5c2d3375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2d5c2d3375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2d61e34531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2d61e34531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2d61e3453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2d61e3453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2d61e3453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2d61e3453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2d5c2d3375d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2d5c2d3375d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2d61b5db9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2d61b5db9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2d5c2d3375d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2d5c2d3375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d5c2d3375d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d5c2d3375d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d5c2d3375d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2d5c2d3375d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d61e34531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2d61e34531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312fc96d4aa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312fc96d4aa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2d5c2d3375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2d5c2d337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2d627afb1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2d627afb1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2d627afb1c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2d627afb1c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d627afb1c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d627afb1c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2d5c2d3375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2d5c2d3375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d5c2d33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d5c2d33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d5c2d3375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d5c2d3375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312fc96d4aa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312fc96d4aa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d5c2d3375d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2d5c2d3375d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d5c2d3375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d5c2d3375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d5c2d3375d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2d5c2d3375d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2d5c2d3375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2d5c2d3375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0195" y="-1148541"/>
            <a:ext cx="9383875" cy="7375581"/>
            <a:chOff x="-70195" y="-1130576"/>
            <a:chExt cx="9383875" cy="7375581"/>
          </a:xfrm>
        </p:grpSpPr>
        <p:grpSp>
          <p:nvGrpSpPr>
            <p:cNvPr id="10" name="Google Shape;10;p2"/>
            <p:cNvGrpSpPr/>
            <p:nvPr/>
          </p:nvGrpSpPr>
          <p:grpSpPr>
            <a:xfrm>
              <a:off x="-70195" y="-1130576"/>
              <a:ext cx="2319644" cy="2385716"/>
              <a:chOff x="-1552575" y="3242575"/>
              <a:chExt cx="2657400" cy="2400600"/>
            </a:xfrm>
          </p:grpSpPr>
          <p:cxnSp>
            <p:nvCxnSpPr>
              <p:cNvPr id="11" name="Google Shape;11;p2"/>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 name="Google Shape;12;p2"/>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 name="Google Shape;13;p2"/>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 name="Google Shape;14;p2"/>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5" name="Google Shape;15;p2"/>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6" name="Google Shape;16;p2"/>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7" name="Google Shape;17;p2"/>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8" name="Google Shape;18;p2"/>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9" name="Google Shape;19;p2"/>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0" name="Google Shape;20;p2"/>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1" name="Google Shape;21;p2"/>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2" name="Google Shape;22;p2"/>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3" name="Google Shape;23;p2"/>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4" name="Google Shape;24;p2"/>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5" name="Google Shape;25;p2"/>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6" name="Google Shape;26;p2"/>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7" name="Google Shape;27;p2"/>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8" name="Google Shape;28;p2"/>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9" name="Google Shape;29;p2"/>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0" name="Google Shape;30;p2"/>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31" name="Google Shape;31;p2"/>
            <p:cNvGrpSpPr/>
            <p:nvPr/>
          </p:nvGrpSpPr>
          <p:grpSpPr>
            <a:xfrm>
              <a:off x="1024665" y="3859288"/>
              <a:ext cx="2319644" cy="2385716"/>
              <a:chOff x="-1552575" y="3242575"/>
              <a:chExt cx="2657400" cy="2400600"/>
            </a:xfrm>
          </p:grpSpPr>
          <p:cxnSp>
            <p:nvCxnSpPr>
              <p:cNvPr id="32" name="Google Shape;32;p2"/>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3" name="Google Shape;33;p2"/>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4" name="Google Shape;34;p2"/>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5" name="Google Shape;35;p2"/>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6" name="Google Shape;36;p2"/>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7" name="Google Shape;37;p2"/>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8" name="Google Shape;38;p2"/>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9" name="Google Shape;39;p2"/>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0" name="Google Shape;40;p2"/>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1" name="Google Shape;41;p2"/>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2" name="Google Shape;42;p2"/>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3" name="Google Shape;43;p2"/>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4" name="Google Shape;44;p2"/>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5" name="Google Shape;45;p2"/>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6" name="Google Shape;46;p2"/>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7" name="Google Shape;47;p2"/>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8" name="Google Shape;48;p2"/>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9" name="Google Shape;49;p2"/>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0" name="Google Shape;50;p2"/>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1" name="Google Shape;51;p2"/>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52" name="Google Shape;52;p2"/>
            <p:cNvGrpSpPr/>
            <p:nvPr/>
          </p:nvGrpSpPr>
          <p:grpSpPr>
            <a:xfrm>
              <a:off x="6994036" y="1166121"/>
              <a:ext cx="2319644" cy="2385716"/>
              <a:chOff x="-1552575" y="3242575"/>
              <a:chExt cx="2657400" cy="2400600"/>
            </a:xfrm>
          </p:grpSpPr>
          <p:cxnSp>
            <p:nvCxnSpPr>
              <p:cNvPr id="53" name="Google Shape;53;p2"/>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4" name="Google Shape;54;p2"/>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5" name="Google Shape;55;p2"/>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6" name="Google Shape;56;p2"/>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7" name="Google Shape;57;p2"/>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8" name="Google Shape;58;p2"/>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9" name="Google Shape;59;p2"/>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0" name="Google Shape;60;p2"/>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1" name="Google Shape;61;p2"/>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2" name="Google Shape;62;p2"/>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3" name="Google Shape;63;p2"/>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4" name="Google Shape;64;p2"/>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5" name="Google Shape;65;p2"/>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6" name="Google Shape;66;p2"/>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7" name="Google Shape;67;p2"/>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8" name="Google Shape;68;p2"/>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9" name="Google Shape;69;p2"/>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0" name="Google Shape;70;p2"/>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1" name="Google Shape;71;p2"/>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2" name="Google Shape;72;p2"/>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73" name="Google Shape;73;p2"/>
          <p:cNvGrpSpPr/>
          <p:nvPr/>
        </p:nvGrpSpPr>
        <p:grpSpPr>
          <a:xfrm>
            <a:off x="436325" y="340697"/>
            <a:ext cx="8271350" cy="4422000"/>
            <a:chOff x="436325" y="340697"/>
            <a:chExt cx="8271350" cy="4422000"/>
          </a:xfrm>
        </p:grpSpPr>
        <p:sp>
          <p:nvSpPr>
            <p:cNvPr id="74" name="Google Shape;74;p2"/>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2"/>
            <p:cNvGrpSpPr/>
            <p:nvPr/>
          </p:nvGrpSpPr>
          <p:grpSpPr>
            <a:xfrm>
              <a:off x="436375" y="340697"/>
              <a:ext cx="8271300" cy="409500"/>
              <a:chOff x="436375" y="340697"/>
              <a:chExt cx="8271300" cy="409500"/>
            </a:xfrm>
          </p:grpSpPr>
          <p:sp>
            <p:nvSpPr>
              <p:cNvPr id="76" name="Google Shape;76;p2"/>
              <p:cNvSpPr/>
              <p:nvPr/>
            </p:nvSpPr>
            <p:spPr>
              <a:xfrm>
                <a:off x="436375" y="340697"/>
                <a:ext cx="8271300" cy="409500"/>
              </a:xfrm>
              <a:prstGeom prst="round2SameRect">
                <a:avLst>
                  <a:gd fmla="val 0" name="adj1"/>
                  <a:gd fmla="val 0" name="adj2"/>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2"/>
              <p:cNvGrpSpPr/>
              <p:nvPr/>
            </p:nvGrpSpPr>
            <p:grpSpPr>
              <a:xfrm>
                <a:off x="697337" y="492987"/>
                <a:ext cx="575360" cy="104932"/>
                <a:chOff x="697362" y="422589"/>
                <a:chExt cx="575360" cy="104932"/>
              </a:xfrm>
            </p:grpSpPr>
            <p:sp>
              <p:nvSpPr>
                <p:cNvPr id="78" name="Google Shape;78;p2"/>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2"/>
                <p:cNvGrpSpPr/>
                <p:nvPr/>
              </p:nvGrpSpPr>
              <p:grpSpPr>
                <a:xfrm>
                  <a:off x="697362" y="422876"/>
                  <a:ext cx="107225" cy="104358"/>
                  <a:chOff x="697362" y="436059"/>
                  <a:chExt cx="107225" cy="104358"/>
                </a:xfrm>
              </p:grpSpPr>
              <p:sp>
                <p:nvSpPr>
                  <p:cNvPr id="81" name="Google Shape;81;p2"/>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3" name="Google Shape;83;p2"/>
          <p:cNvSpPr txBox="1"/>
          <p:nvPr>
            <p:ph type="ctrTitle"/>
          </p:nvPr>
        </p:nvSpPr>
        <p:spPr>
          <a:xfrm>
            <a:off x="1219650" y="1255150"/>
            <a:ext cx="6704700" cy="24930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000"/>
              <a:buNone/>
              <a:defRPr sz="5000"/>
            </a:lvl1pPr>
            <a:lvl2pPr lvl="1" algn="ctr">
              <a:lnSpc>
                <a:spcPct val="100000"/>
              </a:lnSpc>
              <a:spcBef>
                <a:spcPts val="0"/>
              </a:spcBef>
              <a:spcAft>
                <a:spcPts val="0"/>
              </a:spcAft>
              <a:buClr>
                <a:srgbClr val="191919"/>
              </a:buClr>
              <a:buSzPts val="5000"/>
              <a:buFont typeface="Anuphan SemiBold"/>
              <a:buNone/>
              <a:defRPr sz="5000">
                <a:solidFill>
                  <a:srgbClr val="191919"/>
                </a:solidFill>
                <a:latin typeface="Anuphan SemiBold"/>
                <a:ea typeface="Anuphan SemiBold"/>
                <a:cs typeface="Anuphan SemiBold"/>
                <a:sym typeface="Anuphan SemiBold"/>
              </a:defRPr>
            </a:lvl2pPr>
            <a:lvl3pPr lvl="2" algn="ctr">
              <a:lnSpc>
                <a:spcPct val="100000"/>
              </a:lnSpc>
              <a:spcBef>
                <a:spcPts val="0"/>
              </a:spcBef>
              <a:spcAft>
                <a:spcPts val="0"/>
              </a:spcAft>
              <a:buClr>
                <a:srgbClr val="191919"/>
              </a:buClr>
              <a:buSzPts val="5000"/>
              <a:buFont typeface="Anuphan SemiBold"/>
              <a:buNone/>
              <a:defRPr sz="5000">
                <a:solidFill>
                  <a:srgbClr val="191919"/>
                </a:solidFill>
                <a:latin typeface="Anuphan SemiBold"/>
                <a:ea typeface="Anuphan SemiBold"/>
                <a:cs typeface="Anuphan SemiBold"/>
                <a:sym typeface="Anuphan SemiBold"/>
              </a:defRPr>
            </a:lvl3pPr>
            <a:lvl4pPr lvl="3" algn="ctr">
              <a:lnSpc>
                <a:spcPct val="100000"/>
              </a:lnSpc>
              <a:spcBef>
                <a:spcPts val="0"/>
              </a:spcBef>
              <a:spcAft>
                <a:spcPts val="0"/>
              </a:spcAft>
              <a:buClr>
                <a:srgbClr val="191919"/>
              </a:buClr>
              <a:buSzPts val="5000"/>
              <a:buFont typeface="Anuphan SemiBold"/>
              <a:buNone/>
              <a:defRPr sz="5000">
                <a:solidFill>
                  <a:srgbClr val="191919"/>
                </a:solidFill>
                <a:latin typeface="Anuphan SemiBold"/>
                <a:ea typeface="Anuphan SemiBold"/>
                <a:cs typeface="Anuphan SemiBold"/>
                <a:sym typeface="Anuphan SemiBold"/>
              </a:defRPr>
            </a:lvl4pPr>
            <a:lvl5pPr lvl="4" algn="ctr">
              <a:lnSpc>
                <a:spcPct val="100000"/>
              </a:lnSpc>
              <a:spcBef>
                <a:spcPts val="0"/>
              </a:spcBef>
              <a:spcAft>
                <a:spcPts val="0"/>
              </a:spcAft>
              <a:buClr>
                <a:srgbClr val="191919"/>
              </a:buClr>
              <a:buSzPts val="5000"/>
              <a:buFont typeface="Anuphan SemiBold"/>
              <a:buNone/>
              <a:defRPr sz="5000">
                <a:solidFill>
                  <a:srgbClr val="191919"/>
                </a:solidFill>
                <a:latin typeface="Anuphan SemiBold"/>
                <a:ea typeface="Anuphan SemiBold"/>
                <a:cs typeface="Anuphan SemiBold"/>
                <a:sym typeface="Anuphan SemiBold"/>
              </a:defRPr>
            </a:lvl5pPr>
            <a:lvl6pPr lvl="5" algn="ctr">
              <a:lnSpc>
                <a:spcPct val="100000"/>
              </a:lnSpc>
              <a:spcBef>
                <a:spcPts val="0"/>
              </a:spcBef>
              <a:spcAft>
                <a:spcPts val="0"/>
              </a:spcAft>
              <a:buClr>
                <a:srgbClr val="191919"/>
              </a:buClr>
              <a:buSzPts val="5000"/>
              <a:buFont typeface="Anuphan SemiBold"/>
              <a:buNone/>
              <a:defRPr sz="5000">
                <a:solidFill>
                  <a:srgbClr val="191919"/>
                </a:solidFill>
                <a:latin typeface="Anuphan SemiBold"/>
                <a:ea typeface="Anuphan SemiBold"/>
                <a:cs typeface="Anuphan SemiBold"/>
                <a:sym typeface="Anuphan SemiBold"/>
              </a:defRPr>
            </a:lvl6pPr>
            <a:lvl7pPr lvl="6" algn="ctr">
              <a:lnSpc>
                <a:spcPct val="100000"/>
              </a:lnSpc>
              <a:spcBef>
                <a:spcPts val="0"/>
              </a:spcBef>
              <a:spcAft>
                <a:spcPts val="0"/>
              </a:spcAft>
              <a:buClr>
                <a:srgbClr val="191919"/>
              </a:buClr>
              <a:buSzPts val="5000"/>
              <a:buFont typeface="Anuphan SemiBold"/>
              <a:buNone/>
              <a:defRPr sz="5000">
                <a:solidFill>
                  <a:srgbClr val="191919"/>
                </a:solidFill>
                <a:latin typeface="Anuphan SemiBold"/>
                <a:ea typeface="Anuphan SemiBold"/>
                <a:cs typeface="Anuphan SemiBold"/>
                <a:sym typeface="Anuphan SemiBold"/>
              </a:defRPr>
            </a:lvl7pPr>
            <a:lvl8pPr lvl="7" algn="ctr">
              <a:lnSpc>
                <a:spcPct val="100000"/>
              </a:lnSpc>
              <a:spcBef>
                <a:spcPts val="0"/>
              </a:spcBef>
              <a:spcAft>
                <a:spcPts val="0"/>
              </a:spcAft>
              <a:buClr>
                <a:srgbClr val="191919"/>
              </a:buClr>
              <a:buSzPts val="5000"/>
              <a:buFont typeface="Anuphan SemiBold"/>
              <a:buNone/>
              <a:defRPr sz="5000">
                <a:solidFill>
                  <a:srgbClr val="191919"/>
                </a:solidFill>
                <a:latin typeface="Anuphan SemiBold"/>
                <a:ea typeface="Anuphan SemiBold"/>
                <a:cs typeface="Anuphan SemiBold"/>
                <a:sym typeface="Anuphan SemiBold"/>
              </a:defRPr>
            </a:lvl8pPr>
            <a:lvl9pPr lvl="8" algn="ctr">
              <a:lnSpc>
                <a:spcPct val="100000"/>
              </a:lnSpc>
              <a:spcBef>
                <a:spcPts val="0"/>
              </a:spcBef>
              <a:spcAft>
                <a:spcPts val="0"/>
              </a:spcAft>
              <a:buClr>
                <a:srgbClr val="191919"/>
              </a:buClr>
              <a:buSzPts val="5000"/>
              <a:buFont typeface="Anuphan SemiBold"/>
              <a:buNone/>
              <a:defRPr sz="5000">
                <a:solidFill>
                  <a:srgbClr val="191919"/>
                </a:solidFill>
                <a:latin typeface="Anuphan SemiBold"/>
                <a:ea typeface="Anuphan SemiBold"/>
                <a:cs typeface="Anuphan SemiBold"/>
                <a:sym typeface="Anuphan SemiBold"/>
              </a:defRPr>
            </a:lvl9pPr>
          </a:lstStyle>
          <a:p/>
        </p:txBody>
      </p:sp>
      <p:sp>
        <p:nvSpPr>
          <p:cNvPr id="84" name="Google Shape;84;p2"/>
          <p:cNvSpPr txBox="1"/>
          <p:nvPr>
            <p:ph idx="1" type="subTitle"/>
          </p:nvPr>
        </p:nvSpPr>
        <p:spPr>
          <a:xfrm>
            <a:off x="2238300" y="3812950"/>
            <a:ext cx="4667400" cy="409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85" name="Google Shape;85;p2"/>
          <p:cNvGrpSpPr/>
          <p:nvPr/>
        </p:nvGrpSpPr>
        <p:grpSpPr>
          <a:xfrm>
            <a:off x="8278607" y="881299"/>
            <a:ext cx="150300" cy="3706410"/>
            <a:chOff x="8278607" y="881299"/>
            <a:chExt cx="150300" cy="3706410"/>
          </a:xfrm>
        </p:grpSpPr>
        <p:sp>
          <p:nvSpPr>
            <p:cNvPr id="86" name="Google Shape;86;p2"/>
            <p:cNvSpPr/>
            <p:nvPr/>
          </p:nvSpPr>
          <p:spPr>
            <a:xfrm>
              <a:off x="8278607" y="1072438"/>
              <a:ext cx="150300" cy="33492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2"/>
            <p:cNvGrpSpPr/>
            <p:nvPr/>
          </p:nvGrpSpPr>
          <p:grpSpPr>
            <a:xfrm>
              <a:off x="8301216" y="881299"/>
              <a:ext cx="105082" cy="3706410"/>
              <a:chOff x="8301216" y="881299"/>
              <a:chExt cx="105082" cy="3706410"/>
            </a:xfrm>
          </p:grpSpPr>
          <p:grpSp>
            <p:nvGrpSpPr>
              <p:cNvPr id="88" name="Google Shape;88;p2"/>
              <p:cNvGrpSpPr/>
              <p:nvPr/>
            </p:nvGrpSpPr>
            <p:grpSpPr>
              <a:xfrm>
                <a:off x="8301216" y="881299"/>
                <a:ext cx="105082" cy="68700"/>
                <a:chOff x="791043" y="1071799"/>
                <a:chExt cx="105082" cy="68700"/>
              </a:xfrm>
            </p:grpSpPr>
            <p:sp>
              <p:nvSpPr>
                <p:cNvPr id="89" name="Google Shape;89;p2"/>
                <p:cNvSpPr/>
                <p:nvPr/>
              </p:nvSpPr>
              <p:spPr>
                <a:xfrm flipH="1" rot="10800000">
                  <a:off x="835400"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0800000">
                  <a:off x="791043"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2"/>
              <p:cNvGrpSpPr/>
              <p:nvPr/>
            </p:nvGrpSpPr>
            <p:grpSpPr>
              <a:xfrm flipH="1" rot="10800000">
                <a:off x="8301216" y="4519009"/>
                <a:ext cx="105082" cy="68700"/>
                <a:chOff x="791043" y="1071799"/>
                <a:chExt cx="105082" cy="68700"/>
              </a:xfrm>
            </p:grpSpPr>
            <p:sp>
              <p:nvSpPr>
                <p:cNvPr id="92" name="Google Shape;92;p2"/>
                <p:cNvSpPr/>
                <p:nvPr/>
              </p:nvSpPr>
              <p:spPr>
                <a:xfrm flipH="1" rot="10800000">
                  <a:off x="835400"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0800000">
                  <a:off x="791043"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4" name="Google Shape;94;p2"/>
          <p:cNvGrpSpPr/>
          <p:nvPr/>
        </p:nvGrpSpPr>
        <p:grpSpPr>
          <a:xfrm>
            <a:off x="229275" y="135539"/>
            <a:ext cx="8199625" cy="3911699"/>
            <a:chOff x="229275" y="135539"/>
            <a:chExt cx="8199625" cy="3911699"/>
          </a:xfrm>
        </p:grpSpPr>
        <p:sp>
          <p:nvSpPr>
            <p:cNvPr id="95" name="Google Shape;95;p2"/>
            <p:cNvSpPr/>
            <p:nvPr/>
          </p:nvSpPr>
          <p:spPr>
            <a:xfrm>
              <a:off x="8019400" y="1355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442638" y="3266263"/>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29275" y="3637738"/>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5" name="Shape 585"/>
        <p:cNvGrpSpPr/>
        <p:nvPr/>
      </p:nvGrpSpPr>
      <p:grpSpPr>
        <a:xfrm>
          <a:off x="0" y="0"/>
          <a:ext cx="0" cy="0"/>
          <a:chOff x="0" y="0"/>
          <a:chExt cx="0" cy="0"/>
        </a:xfrm>
      </p:grpSpPr>
      <p:grpSp>
        <p:nvGrpSpPr>
          <p:cNvPr id="586" name="Google Shape;586;p11"/>
          <p:cNvGrpSpPr/>
          <p:nvPr/>
        </p:nvGrpSpPr>
        <p:grpSpPr>
          <a:xfrm>
            <a:off x="-744309" y="594621"/>
            <a:ext cx="10023791" cy="4971096"/>
            <a:chOff x="-744309" y="594621"/>
            <a:chExt cx="10023791" cy="4971096"/>
          </a:xfrm>
        </p:grpSpPr>
        <p:grpSp>
          <p:nvGrpSpPr>
            <p:cNvPr id="587" name="Google Shape;587;p11"/>
            <p:cNvGrpSpPr/>
            <p:nvPr/>
          </p:nvGrpSpPr>
          <p:grpSpPr>
            <a:xfrm>
              <a:off x="-744309" y="3180000"/>
              <a:ext cx="2319644" cy="2385716"/>
              <a:chOff x="-1552575" y="3242575"/>
              <a:chExt cx="2657400" cy="2400600"/>
            </a:xfrm>
          </p:grpSpPr>
          <p:cxnSp>
            <p:nvCxnSpPr>
              <p:cNvPr id="588" name="Google Shape;588;p11"/>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89" name="Google Shape;589;p11"/>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90" name="Google Shape;590;p11"/>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91" name="Google Shape;591;p11"/>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92" name="Google Shape;592;p11"/>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93" name="Google Shape;593;p11"/>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94" name="Google Shape;594;p11"/>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95" name="Google Shape;595;p11"/>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96" name="Google Shape;596;p11"/>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97" name="Google Shape;597;p11"/>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98" name="Google Shape;598;p11"/>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99" name="Google Shape;599;p11"/>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00" name="Google Shape;600;p11"/>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01" name="Google Shape;601;p11"/>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02" name="Google Shape;602;p11"/>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03" name="Google Shape;603;p11"/>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04" name="Google Shape;604;p11"/>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05" name="Google Shape;605;p11"/>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06" name="Google Shape;606;p11"/>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07" name="Google Shape;607;p11"/>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608" name="Google Shape;608;p11"/>
            <p:cNvGrpSpPr/>
            <p:nvPr/>
          </p:nvGrpSpPr>
          <p:grpSpPr>
            <a:xfrm>
              <a:off x="6959837" y="594621"/>
              <a:ext cx="2319644" cy="2385716"/>
              <a:chOff x="-1552575" y="3242575"/>
              <a:chExt cx="2657400" cy="2400600"/>
            </a:xfrm>
          </p:grpSpPr>
          <p:cxnSp>
            <p:nvCxnSpPr>
              <p:cNvPr id="609" name="Google Shape;609;p11"/>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10" name="Google Shape;610;p11"/>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11" name="Google Shape;611;p11"/>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12" name="Google Shape;612;p11"/>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13" name="Google Shape;613;p11"/>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14" name="Google Shape;614;p11"/>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15" name="Google Shape;615;p11"/>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16" name="Google Shape;616;p11"/>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17" name="Google Shape;617;p11"/>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18" name="Google Shape;618;p11"/>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19" name="Google Shape;619;p11"/>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20" name="Google Shape;620;p11"/>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21" name="Google Shape;621;p11"/>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22" name="Google Shape;622;p11"/>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23" name="Google Shape;623;p11"/>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24" name="Google Shape;624;p11"/>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25" name="Google Shape;625;p11"/>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26" name="Google Shape;626;p11"/>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27" name="Google Shape;627;p11"/>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28" name="Google Shape;628;p11"/>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629" name="Google Shape;629;p11"/>
          <p:cNvGrpSpPr/>
          <p:nvPr/>
        </p:nvGrpSpPr>
        <p:grpSpPr>
          <a:xfrm>
            <a:off x="436325" y="340697"/>
            <a:ext cx="8271350" cy="4422000"/>
            <a:chOff x="436325" y="340697"/>
            <a:chExt cx="8271350" cy="4422000"/>
          </a:xfrm>
        </p:grpSpPr>
        <p:sp>
          <p:nvSpPr>
            <p:cNvPr id="630" name="Google Shape;630;p11"/>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11"/>
            <p:cNvGrpSpPr/>
            <p:nvPr/>
          </p:nvGrpSpPr>
          <p:grpSpPr>
            <a:xfrm>
              <a:off x="436375" y="340697"/>
              <a:ext cx="8271300" cy="409500"/>
              <a:chOff x="436375" y="340697"/>
              <a:chExt cx="8271300" cy="409500"/>
            </a:xfrm>
          </p:grpSpPr>
          <p:sp>
            <p:nvSpPr>
              <p:cNvPr id="632" name="Google Shape;632;p11"/>
              <p:cNvSpPr/>
              <p:nvPr/>
            </p:nvSpPr>
            <p:spPr>
              <a:xfrm>
                <a:off x="436375" y="340697"/>
                <a:ext cx="8271300" cy="409500"/>
              </a:xfrm>
              <a:prstGeom prst="round2SameRect">
                <a:avLst>
                  <a:gd fmla="val 0" name="adj1"/>
                  <a:gd fmla="val 0" name="adj2"/>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11"/>
              <p:cNvGrpSpPr/>
              <p:nvPr/>
            </p:nvGrpSpPr>
            <p:grpSpPr>
              <a:xfrm>
                <a:off x="697337" y="492987"/>
                <a:ext cx="575360" cy="104932"/>
                <a:chOff x="697362" y="422589"/>
                <a:chExt cx="575360" cy="104932"/>
              </a:xfrm>
            </p:grpSpPr>
            <p:sp>
              <p:nvSpPr>
                <p:cNvPr id="634" name="Google Shape;634;p11"/>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11"/>
                <p:cNvGrpSpPr/>
                <p:nvPr/>
              </p:nvGrpSpPr>
              <p:grpSpPr>
                <a:xfrm>
                  <a:off x="697362" y="422876"/>
                  <a:ext cx="107225" cy="104358"/>
                  <a:chOff x="697362" y="436059"/>
                  <a:chExt cx="107225" cy="104358"/>
                </a:xfrm>
              </p:grpSpPr>
              <p:sp>
                <p:nvSpPr>
                  <p:cNvPr id="637" name="Google Shape;637;p11"/>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39" name="Google Shape;639;p11"/>
          <p:cNvSpPr txBox="1"/>
          <p:nvPr>
            <p:ph hasCustomPrompt="1" type="title"/>
          </p:nvPr>
        </p:nvSpPr>
        <p:spPr>
          <a:xfrm>
            <a:off x="1932625" y="1857375"/>
            <a:ext cx="5278800" cy="1206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Font typeface="Anuphan SemiBold"/>
              <a:buNone/>
              <a:defRPr b="0" sz="6000">
                <a:latin typeface="Anuphan SemiBold"/>
                <a:ea typeface="Anuphan SemiBold"/>
                <a:cs typeface="Anuphan SemiBold"/>
                <a:sym typeface="Anuphan SemiBold"/>
              </a:defRPr>
            </a:lvl2pPr>
            <a:lvl3pPr lvl="2" algn="ctr">
              <a:spcBef>
                <a:spcPts val="0"/>
              </a:spcBef>
              <a:spcAft>
                <a:spcPts val="0"/>
              </a:spcAft>
              <a:buSzPts val="6000"/>
              <a:buFont typeface="Anuphan SemiBold"/>
              <a:buNone/>
              <a:defRPr b="0" sz="6000">
                <a:latin typeface="Anuphan SemiBold"/>
                <a:ea typeface="Anuphan SemiBold"/>
                <a:cs typeface="Anuphan SemiBold"/>
                <a:sym typeface="Anuphan SemiBold"/>
              </a:defRPr>
            </a:lvl3pPr>
            <a:lvl4pPr lvl="3" algn="ctr">
              <a:spcBef>
                <a:spcPts val="0"/>
              </a:spcBef>
              <a:spcAft>
                <a:spcPts val="0"/>
              </a:spcAft>
              <a:buSzPts val="6000"/>
              <a:buFont typeface="Anuphan SemiBold"/>
              <a:buNone/>
              <a:defRPr b="0" sz="6000">
                <a:latin typeface="Anuphan SemiBold"/>
                <a:ea typeface="Anuphan SemiBold"/>
                <a:cs typeface="Anuphan SemiBold"/>
                <a:sym typeface="Anuphan SemiBold"/>
              </a:defRPr>
            </a:lvl4pPr>
            <a:lvl5pPr lvl="4" algn="ctr">
              <a:spcBef>
                <a:spcPts val="0"/>
              </a:spcBef>
              <a:spcAft>
                <a:spcPts val="0"/>
              </a:spcAft>
              <a:buSzPts val="6000"/>
              <a:buFont typeface="Anuphan SemiBold"/>
              <a:buNone/>
              <a:defRPr b="0" sz="6000">
                <a:latin typeface="Anuphan SemiBold"/>
                <a:ea typeface="Anuphan SemiBold"/>
                <a:cs typeface="Anuphan SemiBold"/>
                <a:sym typeface="Anuphan SemiBold"/>
              </a:defRPr>
            </a:lvl5pPr>
            <a:lvl6pPr lvl="5" algn="ctr">
              <a:spcBef>
                <a:spcPts val="0"/>
              </a:spcBef>
              <a:spcAft>
                <a:spcPts val="0"/>
              </a:spcAft>
              <a:buSzPts val="6000"/>
              <a:buFont typeface="Anuphan SemiBold"/>
              <a:buNone/>
              <a:defRPr b="0" sz="6000">
                <a:latin typeface="Anuphan SemiBold"/>
                <a:ea typeface="Anuphan SemiBold"/>
                <a:cs typeface="Anuphan SemiBold"/>
                <a:sym typeface="Anuphan SemiBold"/>
              </a:defRPr>
            </a:lvl6pPr>
            <a:lvl7pPr lvl="6" algn="ctr">
              <a:spcBef>
                <a:spcPts val="0"/>
              </a:spcBef>
              <a:spcAft>
                <a:spcPts val="0"/>
              </a:spcAft>
              <a:buSzPts val="6000"/>
              <a:buFont typeface="Anuphan SemiBold"/>
              <a:buNone/>
              <a:defRPr b="0" sz="6000">
                <a:latin typeface="Anuphan SemiBold"/>
                <a:ea typeface="Anuphan SemiBold"/>
                <a:cs typeface="Anuphan SemiBold"/>
                <a:sym typeface="Anuphan SemiBold"/>
              </a:defRPr>
            </a:lvl7pPr>
            <a:lvl8pPr lvl="7" algn="ctr">
              <a:spcBef>
                <a:spcPts val="0"/>
              </a:spcBef>
              <a:spcAft>
                <a:spcPts val="0"/>
              </a:spcAft>
              <a:buSzPts val="6000"/>
              <a:buFont typeface="Anuphan SemiBold"/>
              <a:buNone/>
              <a:defRPr b="0" sz="6000">
                <a:latin typeface="Anuphan SemiBold"/>
                <a:ea typeface="Anuphan SemiBold"/>
                <a:cs typeface="Anuphan SemiBold"/>
                <a:sym typeface="Anuphan SemiBold"/>
              </a:defRPr>
            </a:lvl8pPr>
            <a:lvl9pPr lvl="8" algn="ctr">
              <a:spcBef>
                <a:spcPts val="0"/>
              </a:spcBef>
              <a:spcAft>
                <a:spcPts val="0"/>
              </a:spcAft>
              <a:buSzPts val="6000"/>
              <a:buFont typeface="Anuphan SemiBold"/>
              <a:buNone/>
              <a:defRPr b="0" sz="6000">
                <a:latin typeface="Anuphan SemiBold"/>
                <a:ea typeface="Anuphan SemiBold"/>
                <a:cs typeface="Anuphan SemiBold"/>
                <a:sym typeface="Anuphan SemiBold"/>
              </a:defRPr>
            </a:lvl9pPr>
          </a:lstStyle>
          <a:p>
            <a:r>
              <a:t>xx%</a:t>
            </a:r>
          </a:p>
        </p:txBody>
      </p:sp>
      <p:sp>
        <p:nvSpPr>
          <p:cNvPr id="640" name="Google Shape;640;p11"/>
          <p:cNvSpPr txBox="1"/>
          <p:nvPr>
            <p:ph idx="1" type="subTitle"/>
          </p:nvPr>
        </p:nvSpPr>
        <p:spPr>
          <a:xfrm>
            <a:off x="1932625" y="3159025"/>
            <a:ext cx="5278800" cy="411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641" name="Google Shape;641;p11"/>
          <p:cNvGrpSpPr/>
          <p:nvPr/>
        </p:nvGrpSpPr>
        <p:grpSpPr>
          <a:xfrm>
            <a:off x="229275" y="135539"/>
            <a:ext cx="4547475" cy="3911699"/>
            <a:chOff x="229275" y="135539"/>
            <a:chExt cx="4547475" cy="3911699"/>
          </a:xfrm>
        </p:grpSpPr>
        <p:sp>
          <p:nvSpPr>
            <p:cNvPr id="642" name="Google Shape;642;p11"/>
            <p:cNvSpPr/>
            <p:nvPr/>
          </p:nvSpPr>
          <p:spPr>
            <a:xfrm>
              <a:off x="4367250" y="1355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442638" y="3266263"/>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229275" y="3637738"/>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11"/>
          <p:cNvGrpSpPr/>
          <p:nvPr/>
        </p:nvGrpSpPr>
        <p:grpSpPr>
          <a:xfrm>
            <a:off x="8278607" y="881299"/>
            <a:ext cx="150300" cy="3706410"/>
            <a:chOff x="8278607" y="881299"/>
            <a:chExt cx="150300" cy="3706410"/>
          </a:xfrm>
        </p:grpSpPr>
        <p:sp>
          <p:nvSpPr>
            <p:cNvPr id="646" name="Google Shape;646;p11"/>
            <p:cNvSpPr/>
            <p:nvPr/>
          </p:nvSpPr>
          <p:spPr>
            <a:xfrm>
              <a:off x="8278607" y="1072438"/>
              <a:ext cx="150300" cy="33492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11"/>
            <p:cNvGrpSpPr/>
            <p:nvPr/>
          </p:nvGrpSpPr>
          <p:grpSpPr>
            <a:xfrm>
              <a:off x="8301216" y="881299"/>
              <a:ext cx="105082" cy="3706410"/>
              <a:chOff x="8301216" y="881299"/>
              <a:chExt cx="105082" cy="3706410"/>
            </a:xfrm>
          </p:grpSpPr>
          <p:grpSp>
            <p:nvGrpSpPr>
              <p:cNvPr id="648" name="Google Shape;648;p11"/>
              <p:cNvGrpSpPr/>
              <p:nvPr/>
            </p:nvGrpSpPr>
            <p:grpSpPr>
              <a:xfrm>
                <a:off x="8301216" y="881299"/>
                <a:ext cx="105082" cy="68700"/>
                <a:chOff x="791043" y="1071799"/>
                <a:chExt cx="105082" cy="68700"/>
              </a:xfrm>
            </p:grpSpPr>
            <p:sp>
              <p:nvSpPr>
                <p:cNvPr id="649" name="Google Shape;649;p11"/>
                <p:cNvSpPr/>
                <p:nvPr/>
              </p:nvSpPr>
              <p:spPr>
                <a:xfrm flipH="1" rot="10800000">
                  <a:off x="835400"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rot="10800000">
                  <a:off x="791043"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11"/>
              <p:cNvGrpSpPr/>
              <p:nvPr/>
            </p:nvGrpSpPr>
            <p:grpSpPr>
              <a:xfrm flipH="1" rot="10800000">
                <a:off x="8301216" y="4519009"/>
                <a:ext cx="105082" cy="68700"/>
                <a:chOff x="791043" y="1071799"/>
                <a:chExt cx="105082" cy="68700"/>
              </a:xfrm>
            </p:grpSpPr>
            <p:sp>
              <p:nvSpPr>
                <p:cNvPr id="652" name="Google Shape;652;p11"/>
                <p:cNvSpPr/>
                <p:nvPr/>
              </p:nvSpPr>
              <p:spPr>
                <a:xfrm flipH="1" rot="10800000">
                  <a:off x="835400"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rot="10800000">
                  <a:off x="791043"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54" name="Shape 6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55" name="Shape 655"/>
        <p:cNvGrpSpPr/>
        <p:nvPr/>
      </p:nvGrpSpPr>
      <p:grpSpPr>
        <a:xfrm>
          <a:off x="0" y="0"/>
          <a:ext cx="0" cy="0"/>
          <a:chOff x="0" y="0"/>
          <a:chExt cx="0" cy="0"/>
        </a:xfrm>
      </p:grpSpPr>
      <p:grpSp>
        <p:nvGrpSpPr>
          <p:cNvPr id="656" name="Google Shape;656;p13"/>
          <p:cNvGrpSpPr/>
          <p:nvPr/>
        </p:nvGrpSpPr>
        <p:grpSpPr>
          <a:xfrm>
            <a:off x="-744309" y="-711748"/>
            <a:ext cx="8676741" cy="6956752"/>
            <a:chOff x="-744309" y="-711748"/>
            <a:chExt cx="8676741" cy="6956752"/>
          </a:xfrm>
        </p:grpSpPr>
        <p:grpSp>
          <p:nvGrpSpPr>
            <p:cNvPr id="657" name="Google Shape;657;p13"/>
            <p:cNvGrpSpPr/>
            <p:nvPr/>
          </p:nvGrpSpPr>
          <p:grpSpPr>
            <a:xfrm>
              <a:off x="-744309" y="3859288"/>
              <a:ext cx="2319644" cy="2385716"/>
              <a:chOff x="-1552575" y="3242575"/>
              <a:chExt cx="2657400" cy="2400600"/>
            </a:xfrm>
          </p:grpSpPr>
          <p:cxnSp>
            <p:nvCxnSpPr>
              <p:cNvPr id="658" name="Google Shape;658;p13"/>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59" name="Google Shape;659;p13"/>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60" name="Google Shape;660;p13"/>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61" name="Google Shape;661;p13"/>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62" name="Google Shape;662;p13"/>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63" name="Google Shape;663;p13"/>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64" name="Google Shape;664;p13"/>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65" name="Google Shape;665;p13"/>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66" name="Google Shape;666;p13"/>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67" name="Google Shape;667;p13"/>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68" name="Google Shape;668;p13"/>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69" name="Google Shape;669;p13"/>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70" name="Google Shape;670;p13"/>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71" name="Google Shape;671;p13"/>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72" name="Google Shape;672;p13"/>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73" name="Google Shape;673;p13"/>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74" name="Google Shape;674;p13"/>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75" name="Google Shape;675;p13"/>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76" name="Google Shape;676;p13"/>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77" name="Google Shape;677;p13"/>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678" name="Google Shape;678;p13"/>
            <p:cNvGrpSpPr/>
            <p:nvPr/>
          </p:nvGrpSpPr>
          <p:grpSpPr>
            <a:xfrm>
              <a:off x="5612787" y="-711748"/>
              <a:ext cx="2319644" cy="2385716"/>
              <a:chOff x="-1552575" y="3242575"/>
              <a:chExt cx="2657400" cy="2400600"/>
            </a:xfrm>
          </p:grpSpPr>
          <p:cxnSp>
            <p:nvCxnSpPr>
              <p:cNvPr id="679" name="Google Shape;679;p13"/>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80" name="Google Shape;680;p13"/>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81" name="Google Shape;681;p13"/>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82" name="Google Shape;682;p13"/>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83" name="Google Shape;683;p13"/>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84" name="Google Shape;684;p13"/>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85" name="Google Shape;685;p13"/>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86" name="Google Shape;686;p13"/>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87" name="Google Shape;687;p13"/>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88" name="Google Shape;688;p13"/>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689" name="Google Shape;689;p13"/>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90" name="Google Shape;690;p13"/>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91" name="Google Shape;691;p13"/>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92" name="Google Shape;692;p13"/>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93" name="Google Shape;693;p13"/>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94" name="Google Shape;694;p13"/>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95" name="Google Shape;695;p13"/>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96" name="Google Shape;696;p13"/>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97" name="Google Shape;697;p13"/>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698" name="Google Shape;698;p13"/>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699" name="Google Shape;699;p13"/>
          <p:cNvGrpSpPr/>
          <p:nvPr/>
        </p:nvGrpSpPr>
        <p:grpSpPr>
          <a:xfrm>
            <a:off x="436325" y="340697"/>
            <a:ext cx="8271350" cy="4422000"/>
            <a:chOff x="436325" y="340697"/>
            <a:chExt cx="8271350" cy="4422000"/>
          </a:xfrm>
        </p:grpSpPr>
        <p:sp>
          <p:nvSpPr>
            <p:cNvPr id="700" name="Google Shape;700;p13"/>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13"/>
            <p:cNvGrpSpPr/>
            <p:nvPr/>
          </p:nvGrpSpPr>
          <p:grpSpPr>
            <a:xfrm>
              <a:off x="436375" y="340697"/>
              <a:ext cx="8271300" cy="409500"/>
              <a:chOff x="436375" y="340697"/>
              <a:chExt cx="8271300" cy="409500"/>
            </a:xfrm>
          </p:grpSpPr>
          <p:sp>
            <p:nvSpPr>
              <p:cNvPr id="702" name="Google Shape;702;p13"/>
              <p:cNvSpPr/>
              <p:nvPr/>
            </p:nvSpPr>
            <p:spPr>
              <a:xfrm>
                <a:off x="436375" y="340697"/>
                <a:ext cx="8271300" cy="409500"/>
              </a:xfrm>
              <a:prstGeom prst="round2SameRect">
                <a:avLst>
                  <a:gd fmla="val 0" name="adj1"/>
                  <a:gd fmla="val 0" name="adj2"/>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13"/>
              <p:cNvGrpSpPr/>
              <p:nvPr/>
            </p:nvGrpSpPr>
            <p:grpSpPr>
              <a:xfrm>
                <a:off x="697337" y="492987"/>
                <a:ext cx="575360" cy="104932"/>
                <a:chOff x="697362" y="422589"/>
                <a:chExt cx="575360" cy="104932"/>
              </a:xfrm>
            </p:grpSpPr>
            <p:sp>
              <p:nvSpPr>
                <p:cNvPr id="704" name="Google Shape;704;p13"/>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13"/>
                <p:cNvGrpSpPr/>
                <p:nvPr/>
              </p:nvGrpSpPr>
              <p:grpSpPr>
                <a:xfrm>
                  <a:off x="697362" y="422876"/>
                  <a:ext cx="107225" cy="104358"/>
                  <a:chOff x="697362" y="436059"/>
                  <a:chExt cx="107225" cy="104358"/>
                </a:xfrm>
              </p:grpSpPr>
              <p:sp>
                <p:nvSpPr>
                  <p:cNvPr id="707" name="Google Shape;707;p13"/>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09" name="Google Shape;709;p13"/>
          <p:cNvSpPr txBox="1"/>
          <p:nvPr>
            <p:ph type="title"/>
          </p:nvPr>
        </p:nvSpPr>
        <p:spPr>
          <a:xfrm>
            <a:off x="720000" y="763446"/>
            <a:ext cx="7704000" cy="5934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Font typeface="Anuphan SemiBold"/>
              <a:buNone/>
              <a:defRPr>
                <a:latin typeface="Anuphan SemiBold"/>
                <a:ea typeface="Anuphan SemiBold"/>
                <a:cs typeface="Anuphan SemiBold"/>
                <a:sym typeface="Anuphan SemiBold"/>
              </a:defRPr>
            </a:lvl2pPr>
            <a:lvl3pPr lvl="2" algn="ctr">
              <a:spcBef>
                <a:spcPts val="0"/>
              </a:spcBef>
              <a:spcAft>
                <a:spcPts val="0"/>
              </a:spcAft>
              <a:buSzPts val="3000"/>
              <a:buFont typeface="Anuphan SemiBold"/>
              <a:buNone/>
              <a:defRPr>
                <a:latin typeface="Anuphan SemiBold"/>
                <a:ea typeface="Anuphan SemiBold"/>
                <a:cs typeface="Anuphan SemiBold"/>
                <a:sym typeface="Anuphan SemiBold"/>
              </a:defRPr>
            </a:lvl3pPr>
            <a:lvl4pPr lvl="3" algn="ctr">
              <a:spcBef>
                <a:spcPts val="0"/>
              </a:spcBef>
              <a:spcAft>
                <a:spcPts val="0"/>
              </a:spcAft>
              <a:buSzPts val="3000"/>
              <a:buFont typeface="Anuphan SemiBold"/>
              <a:buNone/>
              <a:defRPr>
                <a:latin typeface="Anuphan SemiBold"/>
                <a:ea typeface="Anuphan SemiBold"/>
                <a:cs typeface="Anuphan SemiBold"/>
                <a:sym typeface="Anuphan SemiBold"/>
              </a:defRPr>
            </a:lvl4pPr>
            <a:lvl5pPr lvl="4" algn="ctr">
              <a:spcBef>
                <a:spcPts val="0"/>
              </a:spcBef>
              <a:spcAft>
                <a:spcPts val="0"/>
              </a:spcAft>
              <a:buSzPts val="3000"/>
              <a:buFont typeface="Anuphan SemiBold"/>
              <a:buNone/>
              <a:defRPr>
                <a:latin typeface="Anuphan SemiBold"/>
                <a:ea typeface="Anuphan SemiBold"/>
                <a:cs typeface="Anuphan SemiBold"/>
                <a:sym typeface="Anuphan SemiBold"/>
              </a:defRPr>
            </a:lvl5pPr>
            <a:lvl6pPr lvl="5" algn="ctr">
              <a:spcBef>
                <a:spcPts val="0"/>
              </a:spcBef>
              <a:spcAft>
                <a:spcPts val="0"/>
              </a:spcAft>
              <a:buSzPts val="3000"/>
              <a:buFont typeface="Anuphan SemiBold"/>
              <a:buNone/>
              <a:defRPr>
                <a:latin typeface="Anuphan SemiBold"/>
                <a:ea typeface="Anuphan SemiBold"/>
                <a:cs typeface="Anuphan SemiBold"/>
                <a:sym typeface="Anuphan SemiBold"/>
              </a:defRPr>
            </a:lvl6pPr>
            <a:lvl7pPr lvl="6" algn="ctr">
              <a:spcBef>
                <a:spcPts val="0"/>
              </a:spcBef>
              <a:spcAft>
                <a:spcPts val="0"/>
              </a:spcAft>
              <a:buSzPts val="3000"/>
              <a:buFont typeface="Anuphan SemiBold"/>
              <a:buNone/>
              <a:defRPr>
                <a:latin typeface="Anuphan SemiBold"/>
                <a:ea typeface="Anuphan SemiBold"/>
                <a:cs typeface="Anuphan SemiBold"/>
                <a:sym typeface="Anuphan SemiBold"/>
              </a:defRPr>
            </a:lvl7pPr>
            <a:lvl8pPr lvl="7" algn="ctr">
              <a:spcBef>
                <a:spcPts val="0"/>
              </a:spcBef>
              <a:spcAft>
                <a:spcPts val="0"/>
              </a:spcAft>
              <a:buSzPts val="3000"/>
              <a:buFont typeface="Anuphan SemiBold"/>
              <a:buNone/>
              <a:defRPr>
                <a:latin typeface="Anuphan SemiBold"/>
                <a:ea typeface="Anuphan SemiBold"/>
                <a:cs typeface="Anuphan SemiBold"/>
                <a:sym typeface="Anuphan SemiBold"/>
              </a:defRPr>
            </a:lvl8pPr>
            <a:lvl9pPr lvl="8" algn="ctr">
              <a:spcBef>
                <a:spcPts val="0"/>
              </a:spcBef>
              <a:spcAft>
                <a:spcPts val="0"/>
              </a:spcAft>
              <a:buSzPts val="3000"/>
              <a:buFont typeface="Anuphan SemiBold"/>
              <a:buNone/>
              <a:defRPr>
                <a:latin typeface="Anuphan SemiBold"/>
                <a:ea typeface="Anuphan SemiBold"/>
                <a:cs typeface="Anuphan SemiBold"/>
                <a:sym typeface="Anuphan SemiBold"/>
              </a:defRPr>
            </a:lvl9pPr>
          </a:lstStyle>
          <a:p/>
        </p:txBody>
      </p:sp>
      <p:sp>
        <p:nvSpPr>
          <p:cNvPr id="710" name="Google Shape;710;p13"/>
          <p:cNvSpPr txBox="1"/>
          <p:nvPr>
            <p:ph hasCustomPrompt="1" idx="2" type="title"/>
          </p:nvPr>
        </p:nvSpPr>
        <p:spPr>
          <a:xfrm>
            <a:off x="1505400" y="1685925"/>
            <a:ext cx="734700" cy="551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Font typeface="Anuphan SemiBold"/>
              <a:buNone/>
              <a:defRPr sz="3000">
                <a:latin typeface="Anuphan SemiBold"/>
                <a:ea typeface="Anuphan SemiBold"/>
                <a:cs typeface="Anuphan SemiBold"/>
                <a:sym typeface="Anuphan SemiBold"/>
              </a:defRPr>
            </a:lvl2pPr>
            <a:lvl3pPr lvl="2">
              <a:spcBef>
                <a:spcPts val="0"/>
              </a:spcBef>
              <a:spcAft>
                <a:spcPts val="0"/>
              </a:spcAft>
              <a:buSzPts val="3000"/>
              <a:buFont typeface="Anuphan SemiBold"/>
              <a:buNone/>
              <a:defRPr sz="3000">
                <a:latin typeface="Anuphan SemiBold"/>
                <a:ea typeface="Anuphan SemiBold"/>
                <a:cs typeface="Anuphan SemiBold"/>
                <a:sym typeface="Anuphan SemiBold"/>
              </a:defRPr>
            </a:lvl3pPr>
            <a:lvl4pPr lvl="3">
              <a:spcBef>
                <a:spcPts val="0"/>
              </a:spcBef>
              <a:spcAft>
                <a:spcPts val="0"/>
              </a:spcAft>
              <a:buSzPts val="3000"/>
              <a:buFont typeface="Anuphan SemiBold"/>
              <a:buNone/>
              <a:defRPr sz="3000">
                <a:latin typeface="Anuphan SemiBold"/>
                <a:ea typeface="Anuphan SemiBold"/>
                <a:cs typeface="Anuphan SemiBold"/>
                <a:sym typeface="Anuphan SemiBold"/>
              </a:defRPr>
            </a:lvl4pPr>
            <a:lvl5pPr lvl="4">
              <a:spcBef>
                <a:spcPts val="0"/>
              </a:spcBef>
              <a:spcAft>
                <a:spcPts val="0"/>
              </a:spcAft>
              <a:buSzPts val="3000"/>
              <a:buFont typeface="Anuphan SemiBold"/>
              <a:buNone/>
              <a:defRPr sz="3000">
                <a:latin typeface="Anuphan SemiBold"/>
                <a:ea typeface="Anuphan SemiBold"/>
                <a:cs typeface="Anuphan SemiBold"/>
                <a:sym typeface="Anuphan SemiBold"/>
              </a:defRPr>
            </a:lvl5pPr>
            <a:lvl6pPr lvl="5">
              <a:spcBef>
                <a:spcPts val="0"/>
              </a:spcBef>
              <a:spcAft>
                <a:spcPts val="0"/>
              </a:spcAft>
              <a:buSzPts val="3000"/>
              <a:buFont typeface="Anuphan SemiBold"/>
              <a:buNone/>
              <a:defRPr sz="3000">
                <a:latin typeface="Anuphan SemiBold"/>
                <a:ea typeface="Anuphan SemiBold"/>
                <a:cs typeface="Anuphan SemiBold"/>
                <a:sym typeface="Anuphan SemiBold"/>
              </a:defRPr>
            </a:lvl6pPr>
            <a:lvl7pPr lvl="6">
              <a:spcBef>
                <a:spcPts val="0"/>
              </a:spcBef>
              <a:spcAft>
                <a:spcPts val="0"/>
              </a:spcAft>
              <a:buSzPts val="3000"/>
              <a:buFont typeface="Anuphan SemiBold"/>
              <a:buNone/>
              <a:defRPr sz="3000">
                <a:latin typeface="Anuphan SemiBold"/>
                <a:ea typeface="Anuphan SemiBold"/>
                <a:cs typeface="Anuphan SemiBold"/>
                <a:sym typeface="Anuphan SemiBold"/>
              </a:defRPr>
            </a:lvl7pPr>
            <a:lvl8pPr lvl="7">
              <a:spcBef>
                <a:spcPts val="0"/>
              </a:spcBef>
              <a:spcAft>
                <a:spcPts val="0"/>
              </a:spcAft>
              <a:buSzPts val="3000"/>
              <a:buFont typeface="Anuphan SemiBold"/>
              <a:buNone/>
              <a:defRPr sz="3000">
                <a:latin typeface="Anuphan SemiBold"/>
                <a:ea typeface="Anuphan SemiBold"/>
                <a:cs typeface="Anuphan SemiBold"/>
                <a:sym typeface="Anuphan SemiBold"/>
              </a:defRPr>
            </a:lvl8pPr>
            <a:lvl9pPr lvl="8">
              <a:spcBef>
                <a:spcPts val="0"/>
              </a:spcBef>
              <a:spcAft>
                <a:spcPts val="0"/>
              </a:spcAft>
              <a:buSzPts val="3000"/>
              <a:buFont typeface="Anuphan SemiBold"/>
              <a:buNone/>
              <a:defRPr sz="3000">
                <a:latin typeface="Anuphan SemiBold"/>
                <a:ea typeface="Anuphan SemiBold"/>
                <a:cs typeface="Anuphan SemiBold"/>
                <a:sym typeface="Anuphan SemiBold"/>
              </a:defRPr>
            </a:lvl9pPr>
          </a:lstStyle>
          <a:p>
            <a:r>
              <a:t>xx%</a:t>
            </a:r>
          </a:p>
        </p:txBody>
      </p:sp>
      <p:sp>
        <p:nvSpPr>
          <p:cNvPr id="711" name="Google Shape;711;p13"/>
          <p:cNvSpPr txBox="1"/>
          <p:nvPr>
            <p:ph hasCustomPrompt="1" idx="3" type="title"/>
          </p:nvPr>
        </p:nvSpPr>
        <p:spPr>
          <a:xfrm>
            <a:off x="1505400" y="3266275"/>
            <a:ext cx="734700" cy="551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Font typeface="Anuphan SemiBold"/>
              <a:buNone/>
              <a:defRPr sz="3000">
                <a:latin typeface="Anuphan SemiBold"/>
                <a:ea typeface="Anuphan SemiBold"/>
                <a:cs typeface="Anuphan SemiBold"/>
                <a:sym typeface="Anuphan SemiBold"/>
              </a:defRPr>
            </a:lvl2pPr>
            <a:lvl3pPr lvl="2">
              <a:spcBef>
                <a:spcPts val="0"/>
              </a:spcBef>
              <a:spcAft>
                <a:spcPts val="0"/>
              </a:spcAft>
              <a:buSzPts val="3000"/>
              <a:buFont typeface="Anuphan SemiBold"/>
              <a:buNone/>
              <a:defRPr sz="3000">
                <a:latin typeface="Anuphan SemiBold"/>
                <a:ea typeface="Anuphan SemiBold"/>
                <a:cs typeface="Anuphan SemiBold"/>
                <a:sym typeface="Anuphan SemiBold"/>
              </a:defRPr>
            </a:lvl3pPr>
            <a:lvl4pPr lvl="3">
              <a:spcBef>
                <a:spcPts val="0"/>
              </a:spcBef>
              <a:spcAft>
                <a:spcPts val="0"/>
              </a:spcAft>
              <a:buSzPts val="3000"/>
              <a:buFont typeface="Anuphan SemiBold"/>
              <a:buNone/>
              <a:defRPr sz="3000">
                <a:latin typeface="Anuphan SemiBold"/>
                <a:ea typeface="Anuphan SemiBold"/>
                <a:cs typeface="Anuphan SemiBold"/>
                <a:sym typeface="Anuphan SemiBold"/>
              </a:defRPr>
            </a:lvl4pPr>
            <a:lvl5pPr lvl="4">
              <a:spcBef>
                <a:spcPts val="0"/>
              </a:spcBef>
              <a:spcAft>
                <a:spcPts val="0"/>
              </a:spcAft>
              <a:buSzPts val="3000"/>
              <a:buFont typeface="Anuphan SemiBold"/>
              <a:buNone/>
              <a:defRPr sz="3000">
                <a:latin typeface="Anuphan SemiBold"/>
                <a:ea typeface="Anuphan SemiBold"/>
                <a:cs typeface="Anuphan SemiBold"/>
                <a:sym typeface="Anuphan SemiBold"/>
              </a:defRPr>
            </a:lvl5pPr>
            <a:lvl6pPr lvl="5">
              <a:spcBef>
                <a:spcPts val="0"/>
              </a:spcBef>
              <a:spcAft>
                <a:spcPts val="0"/>
              </a:spcAft>
              <a:buSzPts val="3000"/>
              <a:buFont typeface="Anuphan SemiBold"/>
              <a:buNone/>
              <a:defRPr sz="3000">
                <a:latin typeface="Anuphan SemiBold"/>
                <a:ea typeface="Anuphan SemiBold"/>
                <a:cs typeface="Anuphan SemiBold"/>
                <a:sym typeface="Anuphan SemiBold"/>
              </a:defRPr>
            </a:lvl6pPr>
            <a:lvl7pPr lvl="6">
              <a:spcBef>
                <a:spcPts val="0"/>
              </a:spcBef>
              <a:spcAft>
                <a:spcPts val="0"/>
              </a:spcAft>
              <a:buSzPts val="3000"/>
              <a:buFont typeface="Anuphan SemiBold"/>
              <a:buNone/>
              <a:defRPr sz="3000">
                <a:latin typeface="Anuphan SemiBold"/>
                <a:ea typeface="Anuphan SemiBold"/>
                <a:cs typeface="Anuphan SemiBold"/>
                <a:sym typeface="Anuphan SemiBold"/>
              </a:defRPr>
            </a:lvl7pPr>
            <a:lvl8pPr lvl="7">
              <a:spcBef>
                <a:spcPts val="0"/>
              </a:spcBef>
              <a:spcAft>
                <a:spcPts val="0"/>
              </a:spcAft>
              <a:buSzPts val="3000"/>
              <a:buFont typeface="Anuphan SemiBold"/>
              <a:buNone/>
              <a:defRPr sz="3000">
                <a:latin typeface="Anuphan SemiBold"/>
                <a:ea typeface="Anuphan SemiBold"/>
                <a:cs typeface="Anuphan SemiBold"/>
                <a:sym typeface="Anuphan SemiBold"/>
              </a:defRPr>
            </a:lvl8pPr>
            <a:lvl9pPr lvl="8">
              <a:spcBef>
                <a:spcPts val="0"/>
              </a:spcBef>
              <a:spcAft>
                <a:spcPts val="0"/>
              </a:spcAft>
              <a:buSzPts val="3000"/>
              <a:buFont typeface="Anuphan SemiBold"/>
              <a:buNone/>
              <a:defRPr sz="3000">
                <a:latin typeface="Anuphan SemiBold"/>
                <a:ea typeface="Anuphan SemiBold"/>
                <a:cs typeface="Anuphan SemiBold"/>
                <a:sym typeface="Anuphan SemiBold"/>
              </a:defRPr>
            </a:lvl9pPr>
          </a:lstStyle>
          <a:p>
            <a:r>
              <a:t>xx%</a:t>
            </a:r>
          </a:p>
        </p:txBody>
      </p:sp>
      <p:sp>
        <p:nvSpPr>
          <p:cNvPr id="712" name="Google Shape;712;p13"/>
          <p:cNvSpPr txBox="1"/>
          <p:nvPr>
            <p:ph hasCustomPrompt="1" idx="4" type="title"/>
          </p:nvPr>
        </p:nvSpPr>
        <p:spPr>
          <a:xfrm>
            <a:off x="4204650" y="1686000"/>
            <a:ext cx="734700" cy="551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Font typeface="Anuphan SemiBold"/>
              <a:buNone/>
              <a:defRPr sz="3000">
                <a:latin typeface="Anuphan SemiBold"/>
                <a:ea typeface="Anuphan SemiBold"/>
                <a:cs typeface="Anuphan SemiBold"/>
                <a:sym typeface="Anuphan SemiBold"/>
              </a:defRPr>
            </a:lvl2pPr>
            <a:lvl3pPr lvl="2">
              <a:spcBef>
                <a:spcPts val="0"/>
              </a:spcBef>
              <a:spcAft>
                <a:spcPts val="0"/>
              </a:spcAft>
              <a:buSzPts val="3000"/>
              <a:buFont typeface="Anuphan SemiBold"/>
              <a:buNone/>
              <a:defRPr sz="3000">
                <a:latin typeface="Anuphan SemiBold"/>
                <a:ea typeface="Anuphan SemiBold"/>
                <a:cs typeface="Anuphan SemiBold"/>
                <a:sym typeface="Anuphan SemiBold"/>
              </a:defRPr>
            </a:lvl3pPr>
            <a:lvl4pPr lvl="3">
              <a:spcBef>
                <a:spcPts val="0"/>
              </a:spcBef>
              <a:spcAft>
                <a:spcPts val="0"/>
              </a:spcAft>
              <a:buSzPts val="3000"/>
              <a:buFont typeface="Anuphan SemiBold"/>
              <a:buNone/>
              <a:defRPr sz="3000">
                <a:latin typeface="Anuphan SemiBold"/>
                <a:ea typeface="Anuphan SemiBold"/>
                <a:cs typeface="Anuphan SemiBold"/>
                <a:sym typeface="Anuphan SemiBold"/>
              </a:defRPr>
            </a:lvl4pPr>
            <a:lvl5pPr lvl="4">
              <a:spcBef>
                <a:spcPts val="0"/>
              </a:spcBef>
              <a:spcAft>
                <a:spcPts val="0"/>
              </a:spcAft>
              <a:buSzPts val="3000"/>
              <a:buFont typeface="Anuphan SemiBold"/>
              <a:buNone/>
              <a:defRPr sz="3000">
                <a:latin typeface="Anuphan SemiBold"/>
                <a:ea typeface="Anuphan SemiBold"/>
                <a:cs typeface="Anuphan SemiBold"/>
                <a:sym typeface="Anuphan SemiBold"/>
              </a:defRPr>
            </a:lvl5pPr>
            <a:lvl6pPr lvl="5">
              <a:spcBef>
                <a:spcPts val="0"/>
              </a:spcBef>
              <a:spcAft>
                <a:spcPts val="0"/>
              </a:spcAft>
              <a:buSzPts val="3000"/>
              <a:buFont typeface="Anuphan SemiBold"/>
              <a:buNone/>
              <a:defRPr sz="3000">
                <a:latin typeface="Anuphan SemiBold"/>
                <a:ea typeface="Anuphan SemiBold"/>
                <a:cs typeface="Anuphan SemiBold"/>
                <a:sym typeface="Anuphan SemiBold"/>
              </a:defRPr>
            </a:lvl6pPr>
            <a:lvl7pPr lvl="6">
              <a:spcBef>
                <a:spcPts val="0"/>
              </a:spcBef>
              <a:spcAft>
                <a:spcPts val="0"/>
              </a:spcAft>
              <a:buSzPts val="3000"/>
              <a:buFont typeface="Anuphan SemiBold"/>
              <a:buNone/>
              <a:defRPr sz="3000">
                <a:latin typeface="Anuphan SemiBold"/>
                <a:ea typeface="Anuphan SemiBold"/>
                <a:cs typeface="Anuphan SemiBold"/>
                <a:sym typeface="Anuphan SemiBold"/>
              </a:defRPr>
            </a:lvl7pPr>
            <a:lvl8pPr lvl="7">
              <a:spcBef>
                <a:spcPts val="0"/>
              </a:spcBef>
              <a:spcAft>
                <a:spcPts val="0"/>
              </a:spcAft>
              <a:buSzPts val="3000"/>
              <a:buFont typeface="Anuphan SemiBold"/>
              <a:buNone/>
              <a:defRPr sz="3000">
                <a:latin typeface="Anuphan SemiBold"/>
                <a:ea typeface="Anuphan SemiBold"/>
                <a:cs typeface="Anuphan SemiBold"/>
                <a:sym typeface="Anuphan SemiBold"/>
              </a:defRPr>
            </a:lvl8pPr>
            <a:lvl9pPr lvl="8">
              <a:spcBef>
                <a:spcPts val="0"/>
              </a:spcBef>
              <a:spcAft>
                <a:spcPts val="0"/>
              </a:spcAft>
              <a:buSzPts val="3000"/>
              <a:buFont typeface="Anuphan SemiBold"/>
              <a:buNone/>
              <a:defRPr sz="3000">
                <a:latin typeface="Anuphan SemiBold"/>
                <a:ea typeface="Anuphan SemiBold"/>
                <a:cs typeface="Anuphan SemiBold"/>
                <a:sym typeface="Anuphan SemiBold"/>
              </a:defRPr>
            </a:lvl9pPr>
          </a:lstStyle>
          <a:p>
            <a:r>
              <a:t>xx%</a:t>
            </a:r>
          </a:p>
        </p:txBody>
      </p:sp>
      <p:sp>
        <p:nvSpPr>
          <p:cNvPr id="713" name="Google Shape;713;p13"/>
          <p:cNvSpPr txBox="1"/>
          <p:nvPr>
            <p:ph hasCustomPrompt="1" idx="5" type="title"/>
          </p:nvPr>
        </p:nvSpPr>
        <p:spPr>
          <a:xfrm>
            <a:off x="4204650" y="3266275"/>
            <a:ext cx="734700" cy="551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Font typeface="Anuphan SemiBold"/>
              <a:buNone/>
              <a:defRPr sz="3000">
                <a:latin typeface="Anuphan SemiBold"/>
                <a:ea typeface="Anuphan SemiBold"/>
                <a:cs typeface="Anuphan SemiBold"/>
                <a:sym typeface="Anuphan SemiBold"/>
              </a:defRPr>
            </a:lvl2pPr>
            <a:lvl3pPr lvl="2">
              <a:spcBef>
                <a:spcPts val="0"/>
              </a:spcBef>
              <a:spcAft>
                <a:spcPts val="0"/>
              </a:spcAft>
              <a:buSzPts val="3000"/>
              <a:buFont typeface="Anuphan SemiBold"/>
              <a:buNone/>
              <a:defRPr sz="3000">
                <a:latin typeface="Anuphan SemiBold"/>
                <a:ea typeface="Anuphan SemiBold"/>
                <a:cs typeface="Anuphan SemiBold"/>
                <a:sym typeface="Anuphan SemiBold"/>
              </a:defRPr>
            </a:lvl3pPr>
            <a:lvl4pPr lvl="3">
              <a:spcBef>
                <a:spcPts val="0"/>
              </a:spcBef>
              <a:spcAft>
                <a:spcPts val="0"/>
              </a:spcAft>
              <a:buSzPts val="3000"/>
              <a:buFont typeface="Anuphan SemiBold"/>
              <a:buNone/>
              <a:defRPr sz="3000">
                <a:latin typeface="Anuphan SemiBold"/>
                <a:ea typeface="Anuphan SemiBold"/>
                <a:cs typeface="Anuphan SemiBold"/>
                <a:sym typeface="Anuphan SemiBold"/>
              </a:defRPr>
            </a:lvl4pPr>
            <a:lvl5pPr lvl="4">
              <a:spcBef>
                <a:spcPts val="0"/>
              </a:spcBef>
              <a:spcAft>
                <a:spcPts val="0"/>
              </a:spcAft>
              <a:buSzPts val="3000"/>
              <a:buFont typeface="Anuphan SemiBold"/>
              <a:buNone/>
              <a:defRPr sz="3000">
                <a:latin typeface="Anuphan SemiBold"/>
                <a:ea typeface="Anuphan SemiBold"/>
                <a:cs typeface="Anuphan SemiBold"/>
                <a:sym typeface="Anuphan SemiBold"/>
              </a:defRPr>
            </a:lvl5pPr>
            <a:lvl6pPr lvl="5">
              <a:spcBef>
                <a:spcPts val="0"/>
              </a:spcBef>
              <a:spcAft>
                <a:spcPts val="0"/>
              </a:spcAft>
              <a:buSzPts val="3000"/>
              <a:buFont typeface="Anuphan SemiBold"/>
              <a:buNone/>
              <a:defRPr sz="3000">
                <a:latin typeface="Anuphan SemiBold"/>
                <a:ea typeface="Anuphan SemiBold"/>
                <a:cs typeface="Anuphan SemiBold"/>
                <a:sym typeface="Anuphan SemiBold"/>
              </a:defRPr>
            </a:lvl6pPr>
            <a:lvl7pPr lvl="6">
              <a:spcBef>
                <a:spcPts val="0"/>
              </a:spcBef>
              <a:spcAft>
                <a:spcPts val="0"/>
              </a:spcAft>
              <a:buSzPts val="3000"/>
              <a:buFont typeface="Anuphan SemiBold"/>
              <a:buNone/>
              <a:defRPr sz="3000">
                <a:latin typeface="Anuphan SemiBold"/>
                <a:ea typeface="Anuphan SemiBold"/>
                <a:cs typeface="Anuphan SemiBold"/>
                <a:sym typeface="Anuphan SemiBold"/>
              </a:defRPr>
            </a:lvl7pPr>
            <a:lvl8pPr lvl="7">
              <a:spcBef>
                <a:spcPts val="0"/>
              </a:spcBef>
              <a:spcAft>
                <a:spcPts val="0"/>
              </a:spcAft>
              <a:buSzPts val="3000"/>
              <a:buFont typeface="Anuphan SemiBold"/>
              <a:buNone/>
              <a:defRPr sz="3000">
                <a:latin typeface="Anuphan SemiBold"/>
                <a:ea typeface="Anuphan SemiBold"/>
                <a:cs typeface="Anuphan SemiBold"/>
                <a:sym typeface="Anuphan SemiBold"/>
              </a:defRPr>
            </a:lvl8pPr>
            <a:lvl9pPr lvl="8">
              <a:spcBef>
                <a:spcPts val="0"/>
              </a:spcBef>
              <a:spcAft>
                <a:spcPts val="0"/>
              </a:spcAft>
              <a:buSzPts val="3000"/>
              <a:buFont typeface="Anuphan SemiBold"/>
              <a:buNone/>
              <a:defRPr sz="3000">
                <a:latin typeface="Anuphan SemiBold"/>
                <a:ea typeface="Anuphan SemiBold"/>
                <a:cs typeface="Anuphan SemiBold"/>
                <a:sym typeface="Anuphan SemiBold"/>
              </a:defRPr>
            </a:lvl9pPr>
          </a:lstStyle>
          <a:p>
            <a:r>
              <a:t>xx%</a:t>
            </a:r>
          </a:p>
        </p:txBody>
      </p:sp>
      <p:sp>
        <p:nvSpPr>
          <p:cNvPr id="714" name="Google Shape;714;p13"/>
          <p:cNvSpPr txBox="1"/>
          <p:nvPr>
            <p:ph hasCustomPrompt="1" idx="6" type="title"/>
          </p:nvPr>
        </p:nvSpPr>
        <p:spPr>
          <a:xfrm>
            <a:off x="6903900" y="1686000"/>
            <a:ext cx="734700" cy="551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Font typeface="Anuphan SemiBold"/>
              <a:buNone/>
              <a:defRPr sz="3000">
                <a:latin typeface="Anuphan SemiBold"/>
                <a:ea typeface="Anuphan SemiBold"/>
                <a:cs typeface="Anuphan SemiBold"/>
                <a:sym typeface="Anuphan SemiBold"/>
              </a:defRPr>
            </a:lvl2pPr>
            <a:lvl3pPr lvl="2">
              <a:spcBef>
                <a:spcPts val="0"/>
              </a:spcBef>
              <a:spcAft>
                <a:spcPts val="0"/>
              </a:spcAft>
              <a:buSzPts val="3000"/>
              <a:buFont typeface="Anuphan SemiBold"/>
              <a:buNone/>
              <a:defRPr sz="3000">
                <a:latin typeface="Anuphan SemiBold"/>
                <a:ea typeface="Anuphan SemiBold"/>
                <a:cs typeface="Anuphan SemiBold"/>
                <a:sym typeface="Anuphan SemiBold"/>
              </a:defRPr>
            </a:lvl3pPr>
            <a:lvl4pPr lvl="3">
              <a:spcBef>
                <a:spcPts val="0"/>
              </a:spcBef>
              <a:spcAft>
                <a:spcPts val="0"/>
              </a:spcAft>
              <a:buSzPts val="3000"/>
              <a:buFont typeface="Anuphan SemiBold"/>
              <a:buNone/>
              <a:defRPr sz="3000">
                <a:latin typeface="Anuphan SemiBold"/>
                <a:ea typeface="Anuphan SemiBold"/>
                <a:cs typeface="Anuphan SemiBold"/>
                <a:sym typeface="Anuphan SemiBold"/>
              </a:defRPr>
            </a:lvl4pPr>
            <a:lvl5pPr lvl="4">
              <a:spcBef>
                <a:spcPts val="0"/>
              </a:spcBef>
              <a:spcAft>
                <a:spcPts val="0"/>
              </a:spcAft>
              <a:buSzPts val="3000"/>
              <a:buFont typeface="Anuphan SemiBold"/>
              <a:buNone/>
              <a:defRPr sz="3000">
                <a:latin typeface="Anuphan SemiBold"/>
                <a:ea typeface="Anuphan SemiBold"/>
                <a:cs typeface="Anuphan SemiBold"/>
                <a:sym typeface="Anuphan SemiBold"/>
              </a:defRPr>
            </a:lvl5pPr>
            <a:lvl6pPr lvl="5">
              <a:spcBef>
                <a:spcPts val="0"/>
              </a:spcBef>
              <a:spcAft>
                <a:spcPts val="0"/>
              </a:spcAft>
              <a:buSzPts val="3000"/>
              <a:buFont typeface="Anuphan SemiBold"/>
              <a:buNone/>
              <a:defRPr sz="3000">
                <a:latin typeface="Anuphan SemiBold"/>
                <a:ea typeface="Anuphan SemiBold"/>
                <a:cs typeface="Anuphan SemiBold"/>
                <a:sym typeface="Anuphan SemiBold"/>
              </a:defRPr>
            </a:lvl6pPr>
            <a:lvl7pPr lvl="6">
              <a:spcBef>
                <a:spcPts val="0"/>
              </a:spcBef>
              <a:spcAft>
                <a:spcPts val="0"/>
              </a:spcAft>
              <a:buSzPts val="3000"/>
              <a:buFont typeface="Anuphan SemiBold"/>
              <a:buNone/>
              <a:defRPr sz="3000">
                <a:latin typeface="Anuphan SemiBold"/>
                <a:ea typeface="Anuphan SemiBold"/>
                <a:cs typeface="Anuphan SemiBold"/>
                <a:sym typeface="Anuphan SemiBold"/>
              </a:defRPr>
            </a:lvl7pPr>
            <a:lvl8pPr lvl="7">
              <a:spcBef>
                <a:spcPts val="0"/>
              </a:spcBef>
              <a:spcAft>
                <a:spcPts val="0"/>
              </a:spcAft>
              <a:buSzPts val="3000"/>
              <a:buFont typeface="Anuphan SemiBold"/>
              <a:buNone/>
              <a:defRPr sz="3000">
                <a:latin typeface="Anuphan SemiBold"/>
                <a:ea typeface="Anuphan SemiBold"/>
                <a:cs typeface="Anuphan SemiBold"/>
                <a:sym typeface="Anuphan SemiBold"/>
              </a:defRPr>
            </a:lvl8pPr>
            <a:lvl9pPr lvl="8">
              <a:spcBef>
                <a:spcPts val="0"/>
              </a:spcBef>
              <a:spcAft>
                <a:spcPts val="0"/>
              </a:spcAft>
              <a:buSzPts val="3000"/>
              <a:buFont typeface="Anuphan SemiBold"/>
              <a:buNone/>
              <a:defRPr sz="3000">
                <a:latin typeface="Anuphan SemiBold"/>
                <a:ea typeface="Anuphan SemiBold"/>
                <a:cs typeface="Anuphan SemiBold"/>
                <a:sym typeface="Anuphan SemiBold"/>
              </a:defRPr>
            </a:lvl9pPr>
          </a:lstStyle>
          <a:p>
            <a:r>
              <a:t>xx%</a:t>
            </a:r>
          </a:p>
        </p:txBody>
      </p:sp>
      <p:sp>
        <p:nvSpPr>
          <p:cNvPr id="715" name="Google Shape;715;p13"/>
          <p:cNvSpPr txBox="1"/>
          <p:nvPr>
            <p:ph hasCustomPrompt="1" idx="7" type="title"/>
          </p:nvPr>
        </p:nvSpPr>
        <p:spPr>
          <a:xfrm>
            <a:off x="6903900" y="3266275"/>
            <a:ext cx="734700" cy="551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Font typeface="Anuphan SemiBold"/>
              <a:buNone/>
              <a:defRPr sz="3000">
                <a:latin typeface="Anuphan SemiBold"/>
                <a:ea typeface="Anuphan SemiBold"/>
                <a:cs typeface="Anuphan SemiBold"/>
                <a:sym typeface="Anuphan SemiBold"/>
              </a:defRPr>
            </a:lvl2pPr>
            <a:lvl3pPr lvl="2">
              <a:spcBef>
                <a:spcPts val="0"/>
              </a:spcBef>
              <a:spcAft>
                <a:spcPts val="0"/>
              </a:spcAft>
              <a:buSzPts val="3000"/>
              <a:buFont typeface="Anuphan SemiBold"/>
              <a:buNone/>
              <a:defRPr sz="3000">
                <a:latin typeface="Anuphan SemiBold"/>
                <a:ea typeface="Anuphan SemiBold"/>
                <a:cs typeface="Anuphan SemiBold"/>
                <a:sym typeface="Anuphan SemiBold"/>
              </a:defRPr>
            </a:lvl3pPr>
            <a:lvl4pPr lvl="3">
              <a:spcBef>
                <a:spcPts val="0"/>
              </a:spcBef>
              <a:spcAft>
                <a:spcPts val="0"/>
              </a:spcAft>
              <a:buSzPts val="3000"/>
              <a:buFont typeface="Anuphan SemiBold"/>
              <a:buNone/>
              <a:defRPr sz="3000">
                <a:latin typeface="Anuphan SemiBold"/>
                <a:ea typeface="Anuphan SemiBold"/>
                <a:cs typeface="Anuphan SemiBold"/>
                <a:sym typeface="Anuphan SemiBold"/>
              </a:defRPr>
            </a:lvl4pPr>
            <a:lvl5pPr lvl="4">
              <a:spcBef>
                <a:spcPts val="0"/>
              </a:spcBef>
              <a:spcAft>
                <a:spcPts val="0"/>
              </a:spcAft>
              <a:buSzPts val="3000"/>
              <a:buFont typeface="Anuphan SemiBold"/>
              <a:buNone/>
              <a:defRPr sz="3000">
                <a:latin typeface="Anuphan SemiBold"/>
                <a:ea typeface="Anuphan SemiBold"/>
                <a:cs typeface="Anuphan SemiBold"/>
                <a:sym typeface="Anuphan SemiBold"/>
              </a:defRPr>
            </a:lvl5pPr>
            <a:lvl6pPr lvl="5">
              <a:spcBef>
                <a:spcPts val="0"/>
              </a:spcBef>
              <a:spcAft>
                <a:spcPts val="0"/>
              </a:spcAft>
              <a:buSzPts val="3000"/>
              <a:buFont typeface="Anuphan SemiBold"/>
              <a:buNone/>
              <a:defRPr sz="3000">
                <a:latin typeface="Anuphan SemiBold"/>
                <a:ea typeface="Anuphan SemiBold"/>
                <a:cs typeface="Anuphan SemiBold"/>
                <a:sym typeface="Anuphan SemiBold"/>
              </a:defRPr>
            </a:lvl6pPr>
            <a:lvl7pPr lvl="6">
              <a:spcBef>
                <a:spcPts val="0"/>
              </a:spcBef>
              <a:spcAft>
                <a:spcPts val="0"/>
              </a:spcAft>
              <a:buSzPts val="3000"/>
              <a:buFont typeface="Anuphan SemiBold"/>
              <a:buNone/>
              <a:defRPr sz="3000">
                <a:latin typeface="Anuphan SemiBold"/>
                <a:ea typeface="Anuphan SemiBold"/>
                <a:cs typeface="Anuphan SemiBold"/>
                <a:sym typeface="Anuphan SemiBold"/>
              </a:defRPr>
            </a:lvl7pPr>
            <a:lvl8pPr lvl="7">
              <a:spcBef>
                <a:spcPts val="0"/>
              </a:spcBef>
              <a:spcAft>
                <a:spcPts val="0"/>
              </a:spcAft>
              <a:buSzPts val="3000"/>
              <a:buFont typeface="Anuphan SemiBold"/>
              <a:buNone/>
              <a:defRPr sz="3000">
                <a:latin typeface="Anuphan SemiBold"/>
                <a:ea typeface="Anuphan SemiBold"/>
                <a:cs typeface="Anuphan SemiBold"/>
                <a:sym typeface="Anuphan SemiBold"/>
              </a:defRPr>
            </a:lvl8pPr>
            <a:lvl9pPr lvl="8">
              <a:spcBef>
                <a:spcPts val="0"/>
              </a:spcBef>
              <a:spcAft>
                <a:spcPts val="0"/>
              </a:spcAft>
              <a:buSzPts val="3000"/>
              <a:buFont typeface="Anuphan SemiBold"/>
              <a:buNone/>
              <a:defRPr sz="3000">
                <a:latin typeface="Anuphan SemiBold"/>
                <a:ea typeface="Anuphan SemiBold"/>
                <a:cs typeface="Anuphan SemiBold"/>
                <a:sym typeface="Anuphan SemiBold"/>
              </a:defRPr>
            </a:lvl9pPr>
          </a:lstStyle>
          <a:p>
            <a:r>
              <a:t>xx%</a:t>
            </a:r>
          </a:p>
        </p:txBody>
      </p:sp>
      <p:sp>
        <p:nvSpPr>
          <p:cNvPr id="716" name="Google Shape;716;p13"/>
          <p:cNvSpPr txBox="1"/>
          <p:nvPr>
            <p:ph idx="1" type="subTitle"/>
          </p:nvPr>
        </p:nvSpPr>
        <p:spPr>
          <a:xfrm>
            <a:off x="720000" y="2388100"/>
            <a:ext cx="2305500" cy="640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Anuphan SemiBold"/>
              <a:buNone/>
              <a:defRPr sz="1800">
                <a:solidFill>
                  <a:schemeClr val="dk1"/>
                </a:solidFill>
                <a:latin typeface="Anuphan SemiBold"/>
                <a:ea typeface="Anuphan SemiBold"/>
                <a:cs typeface="Anuphan SemiBold"/>
                <a:sym typeface="Anuphan SemiBold"/>
              </a:defRPr>
            </a:lvl1pPr>
            <a:lvl2pPr lvl="1">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2pPr>
            <a:lvl3pPr lvl="2">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3pPr>
            <a:lvl4pPr lvl="3">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4pPr>
            <a:lvl5pPr lvl="4">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5pPr>
            <a:lvl6pPr lvl="5">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6pPr>
            <a:lvl7pPr lvl="6">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7pPr>
            <a:lvl8pPr lvl="7">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8pPr>
            <a:lvl9pPr lvl="8">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9pPr>
          </a:lstStyle>
          <a:p/>
        </p:txBody>
      </p:sp>
      <p:sp>
        <p:nvSpPr>
          <p:cNvPr id="717" name="Google Shape;717;p13"/>
          <p:cNvSpPr txBox="1"/>
          <p:nvPr>
            <p:ph idx="8" type="subTitle"/>
          </p:nvPr>
        </p:nvSpPr>
        <p:spPr>
          <a:xfrm>
            <a:off x="3419250" y="2388100"/>
            <a:ext cx="2305500" cy="640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Anuphan SemiBold"/>
              <a:buNone/>
              <a:defRPr sz="1800">
                <a:solidFill>
                  <a:schemeClr val="dk1"/>
                </a:solidFill>
                <a:latin typeface="Anuphan SemiBold"/>
                <a:ea typeface="Anuphan SemiBold"/>
                <a:cs typeface="Anuphan SemiBold"/>
                <a:sym typeface="Anuphan SemiBold"/>
              </a:defRPr>
            </a:lvl1pPr>
            <a:lvl2pPr lvl="1">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2pPr>
            <a:lvl3pPr lvl="2">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3pPr>
            <a:lvl4pPr lvl="3">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4pPr>
            <a:lvl5pPr lvl="4">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5pPr>
            <a:lvl6pPr lvl="5">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6pPr>
            <a:lvl7pPr lvl="6">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7pPr>
            <a:lvl8pPr lvl="7">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8pPr>
            <a:lvl9pPr lvl="8">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9pPr>
          </a:lstStyle>
          <a:p/>
        </p:txBody>
      </p:sp>
      <p:sp>
        <p:nvSpPr>
          <p:cNvPr id="718" name="Google Shape;718;p13"/>
          <p:cNvSpPr txBox="1"/>
          <p:nvPr>
            <p:ph idx="9" type="subTitle"/>
          </p:nvPr>
        </p:nvSpPr>
        <p:spPr>
          <a:xfrm>
            <a:off x="6118500" y="2388100"/>
            <a:ext cx="2305500" cy="640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Anuphan SemiBold"/>
              <a:buNone/>
              <a:defRPr sz="1800">
                <a:solidFill>
                  <a:schemeClr val="dk1"/>
                </a:solidFill>
                <a:latin typeface="Anuphan SemiBold"/>
                <a:ea typeface="Anuphan SemiBold"/>
                <a:cs typeface="Anuphan SemiBold"/>
                <a:sym typeface="Anuphan SemiBold"/>
              </a:defRPr>
            </a:lvl1pPr>
            <a:lvl2pPr lvl="1">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2pPr>
            <a:lvl3pPr lvl="2">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3pPr>
            <a:lvl4pPr lvl="3">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4pPr>
            <a:lvl5pPr lvl="4">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5pPr>
            <a:lvl6pPr lvl="5">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6pPr>
            <a:lvl7pPr lvl="6">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7pPr>
            <a:lvl8pPr lvl="7">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8pPr>
            <a:lvl9pPr lvl="8">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9pPr>
          </a:lstStyle>
          <a:p/>
        </p:txBody>
      </p:sp>
      <p:sp>
        <p:nvSpPr>
          <p:cNvPr id="719" name="Google Shape;719;p13"/>
          <p:cNvSpPr txBox="1"/>
          <p:nvPr>
            <p:ph idx="13" type="subTitle"/>
          </p:nvPr>
        </p:nvSpPr>
        <p:spPr>
          <a:xfrm>
            <a:off x="720000" y="3968300"/>
            <a:ext cx="2305500" cy="640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Anuphan SemiBold"/>
              <a:buNone/>
              <a:defRPr sz="1800">
                <a:solidFill>
                  <a:schemeClr val="dk1"/>
                </a:solidFill>
                <a:latin typeface="Anuphan SemiBold"/>
                <a:ea typeface="Anuphan SemiBold"/>
                <a:cs typeface="Anuphan SemiBold"/>
                <a:sym typeface="Anuphan SemiBold"/>
              </a:defRPr>
            </a:lvl1pPr>
            <a:lvl2pPr lvl="1">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2pPr>
            <a:lvl3pPr lvl="2">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3pPr>
            <a:lvl4pPr lvl="3">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4pPr>
            <a:lvl5pPr lvl="4">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5pPr>
            <a:lvl6pPr lvl="5">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6pPr>
            <a:lvl7pPr lvl="6">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7pPr>
            <a:lvl8pPr lvl="7">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8pPr>
            <a:lvl9pPr lvl="8">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9pPr>
          </a:lstStyle>
          <a:p/>
        </p:txBody>
      </p:sp>
      <p:sp>
        <p:nvSpPr>
          <p:cNvPr id="720" name="Google Shape;720;p13"/>
          <p:cNvSpPr txBox="1"/>
          <p:nvPr>
            <p:ph idx="14" type="subTitle"/>
          </p:nvPr>
        </p:nvSpPr>
        <p:spPr>
          <a:xfrm>
            <a:off x="3419250" y="3968300"/>
            <a:ext cx="2305500" cy="640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Anuphan SemiBold"/>
              <a:buNone/>
              <a:defRPr sz="1800">
                <a:solidFill>
                  <a:schemeClr val="dk1"/>
                </a:solidFill>
                <a:latin typeface="Anuphan SemiBold"/>
                <a:ea typeface="Anuphan SemiBold"/>
                <a:cs typeface="Anuphan SemiBold"/>
                <a:sym typeface="Anuphan SemiBold"/>
              </a:defRPr>
            </a:lvl1pPr>
            <a:lvl2pPr lvl="1">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2pPr>
            <a:lvl3pPr lvl="2">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3pPr>
            <a:lvl4pPr lvl="3">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4pPr>
            <a:lvl5pPr lvl="4">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5pPr>
            <a:lvl6pPr lvl="5">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6pPr>
            <a:lvl7pPr lvl="6">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7pPr>
            <a:lvl8pPr lvl="7">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8pPr>
            <a:lvl9pPr lvl="8">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9pPr>
          </a:lstStyle>
          <a:p/>
        </p:txBody>
      </p:sp>
      <p:sp>
        <p:nvSpPr>
          <p:cNvPr id="721" name="Google Shape;721;p13"/>
          <p:cNvSpPr txBox="1"/>
          <p:nvPr>
            <p:ph idx="15" type="subTitle"/>
          </p:nvPr>
        </p:nvSpPr>
        <p:spPr>
          <a:xfrm>
            <a:off x="6118500" y="3968300"/>
            <a:ext cx="2305500" cy="640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Anuphan SemiBold"/>
              <a:buNone/>
              <a:defRPr sz="1800">
                <a:solidFill>
                  <a:schemeClr val="dk1"/>
                </a:solidFill>
                <a:latin typeface="Anuphan SemiBold"/>
                <a:ea typeface="Anuphan SemiBold"/>
                <a:cs typeface="Anuphan SemiBold"/>
                <a:sym typeface="Anuphan SemiBold"/>
              </a:defRPr>
            </a:lvl1pPr>
            <a:lvl2pPr lvl="1">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2pPr>
            <a:lvl3pPr lvl="2">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3pPr>
            <a:lvl4pPr lvl="3">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4pPr>
            <a:lvl5pPr lvl="4">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5pPr>
            <a:lvl6pPr lvl="5">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6pPr>
            <a:lvl7pPr lvl="6">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7pPr>
            <a:lvl8pPr lvl="7">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8pPr>
            <a:lvl9pPr lvl="8">
              <a:lnSpc>
                <a:spcPct val="100000"/>
              </a:lnSpc>
              <a:spcBef>
                <a:spcPts val="0"/>
              </a:spcBef>
              <a:spcAft>
                <a:spcPts val="0"/>
              </a:spcAft>
              <a:buSzPts val="1800"/>
              <a:buFont typeface="Anuphan SemiBold"/>
              <a:buNone/>
              <a:defRPr sz="1800">
                <a:latin typeface="Anuphan SemiBold"/>
                <a:ea typeface="Anuphan SemiBold"/>
                <a:cs typeface="Anuphan SemiBold"/>
                <a:sym typeface="Anuphan SemiBold"/>
              </a:defRPr>
            </a:lvl9pPr>
          </a:lstStyle>
          <a:p/>
        </p:txBody>
      </p:sp>
      <p:grpSp>
        <p:nvGrpSpPr>
          <p:cNvPr id="722" name="Google Shape;722;p13"/>
          <p:cNvGrpSpPr/>
          <p:nvPr/>
        </p:nvGrpSpPr>
        <p:grpSpPr>
          <a:xfrm>
            <a:off x="230468" y="1188788"/>
            <a:ext cx="619059" cy="780975"/>
            <a:chOff x="744816" y="1273688"/>
            <a:chExt cx="619059" cy="780975"/>
          </a:xfrm>
        </p:grpSpPr>
        <p:sp>
          <p:nvSpPr>
            <p:cNvPr id="723" name="Google Shape;723;p13"/>
            <p:cNvSpPr/>
            <p:nvPr/>
          </p:nvSpPr>
          <p:spPr>
            <a:xfrm>
              <a:off x="954375" y="1273688"/>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744816" y="1645163"/>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25" name="Shape 725"/>
        <p:cNvGrpSpPr/>
        <p:nvPr/>
      </p:nvGrpSpPr>
      <p:grpSpPr>
        <a:xfrm>
          <a:off x="0" y="0"/>
          <a:ext cx="0" cy="0"/>
          <a:chOff x="0" y="0"/>
          <a:chExt cx="0" cy="0"/>
        </a:xfrm>
      </p:grpSpPr>
      <p:grpSp>
        <p:nvGrpSpPr>
          <p:cNvPr id="726" name="Google Shape;726;p14"/>
          <p:cNvGrpSpPr/>
          <p:nvPr/>
        </p:nvGrpSpPr>
        <p:grpSpPr>
          <a:xfrm>
            <a:off x="-70195" y="-1165313"/>
            <a:ext cx="9383875" cy="7407351"/>
            <a:chOff x="-70195" y="-1165313"/>
            <a:chExt cx="9383875" cy="7407351"/>
          </a:xfrm>
        </p:grpSpPr>
        <p:grpSp>
          <p:nvGrpSpPr>
            <p:cNvPr id="727" name="Google Shape;727;p14"/>
            <p:cNvGrpSpPr/>
            <p:nvPr/>
          </p:nvGrpSpPr>
          <p:grpSpPr>
            <a:xfrm>
              <a:off x="-70195" y="-1165313"/>
              <a:ext cx="2319644" cy="2385716"/>
              <a:chOff x="-1552575" y="3242575"/>
              <a:chExt cx="2657400" cy="2400600"/>
            </a:xfrm>
          </p:grpSpPr>
          <p:cxnSp>
            <p:nvCxnSpPr>
              <p:cNvPr id="728" name="Google Shape;728;p14"/>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29" name="Google Shape;729;p14"/>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30" name="Google Shape;730;p14"/>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31" name="Google Shape;731;p14"/>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32" name="Google Shape;732;p14"/>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33" name="Google Shape;733;p14"/>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34" name="Google Shape;734;p14"/>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35" name="Google Shape;735;p14"/>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36" name="Google Shape;736;p14"/>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37" name="Google Shape;737;p14"/>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38" name="Google Shape;738;p14"/>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39" name="Google Shape;739;p14"/>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40" name="Google Shape;740;p14"/>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41" name="Google Shape;741;p14"/>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42" name="Google Shape;742;p14"/>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43" name="Google Shape;743;p14"/>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44" name="Google Shape;744;p14"/>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45" name="Google Shape;745;p14"/>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46" name="Google Shape;746;p14"/>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47" name="Google Shape;747;p14"/>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748" name="Google Shape;748;p14"/>
            <p:cNvGrpSpPr/>
            <p:nvPr/>
          </p:nvGrpSpPr>
          <p:grpSpPr>
            <a:xfrm>
              <a:off x="1024665" y="3856321"/>
              <a:ext cx="2319644" cy="2385716"/>
              <a:chOff x="-1552575" y="3242575"/>
              <a:chExt cx="2657400" cy="2400600"/>
            </a:xfrm>
          </p:grpSpPr>
          <p:cxnSp>
            <p:nvCxnSpPr>
              <p:cNvPr id="749" name="Google Shape;749;p14"/>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50" name="Google Shape;750;p14"/>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51" name="Google Shape;751;p14"/>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52" name="Google Shape;752;p14"/>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53" name="Google Shape;753;p14"/>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54" name="Google Shape;754;p14"/>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55" name="Google Shape;755;p14"/>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56" name="Google Shape;756;p14"/>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57" name="Google Shape;757;p14"/>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58" name="Google Shape;758;p14"/>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59" name="Google Shape;759;p14"/>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60" name="Google Shape;760;p14"/>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61" name="Google Shape;761;p14"/>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62" name="Google Shape;762;p14"/>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63" name="Google Shape;763;p14"/>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64" name="Google Shape;764;p14"/>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65" name="Google Shape;765;p14"/>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66" name="Google Shape;766;p14"/>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67" name="Google Shape;767;p14"/>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68" name="Google Shape;768;p14"/>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769" name="Google Shape;769;p14"/>
            <p:cNvGrpSpPr/>
            <p:nvPr/>
          </p:nvGrpSpPr>
          <p:grpSpPr>
            <a:xfrm>
              <a:off x="6994036" y="1118243"/>
              <a:ext cx="2319644" cy="2385716"/>
              <a:chOff x="-1552575" y="3242575"/>
              <a:chExt cx="2657400" cy="2400600"/>
            </a:xfrm>
          </p:grpSpPr>
          <p:cxnSp>
            <p:nvCxnSpPr>
              <p:cNvPr id="770" name="Google Shape;770;p14"/>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71" name="Google Shape;771;p14"/>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72" name="Google Shape;772;p14"/>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73" name="Google Shape;773;p14"/>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74" name="Google Shape;774;p14"/>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75" name="Google Shape;775;p14"/>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76" name="Google Shape;776;p14"/>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77" name="Google Shape;777;p14"/>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78" name="Google Shape;778;p14"/>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79" name="Google Shape;779;p14"/>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780" name="Google Shape;780;p14"/>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81" name="Google Shape;781;p14"/>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82" name="Google Shape;782;p14"/>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83" name="Google Shape;783;p14"/>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84" name="Google Shape;784;p14"/>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85" name="Google Shape;785;p14"/>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86" name="Google Shape;786;p14"/>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87" name="Google Shape;787;p14"/>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88" name="Google Shape;788;p14"/>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789" name="Google Shape;789;p14"/>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790" name="Google Shape;790;p14"/>
          <p:cNvGrpSpPr/>
          <p:nvPr/>
        </p:nvGrpSpPr>
        <p:grpSpPr>
          <a:xfrm>
            <a:off x="436325" y="340697"/>
            <a:ext cx="8271350" cy="4422000"/>
            <a:chOff x="436325" y="340697"/>
            <a:chExt cx="8271350" cy="4422000"/>
          </a:xfrm>
        </p:grpSpPr>
        <p:sp>
          <p:nvSpPr>
            <p:cNvPr id="791" name="Google Shape;791;p14"/>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14"/>
            <p:cNvGrpSpPr/>
            <p:nvPr/>
          </p:nvGrpSpPr>
          <p:grpSpPr>
            <a:xfrm>
              <a:off x="436375" y="340697"/>
              <a:ext cx="8271300" cy="409500"/>
              <a:chOff x="436375" y="340697"/>
              <a:chExt cx="8271300" cy="409500"/>
            </a:xfrm>
          </p:grpSpPr>
          <p:sp>
            <p:nvSpPr>
              <p:cNvPr id="793" name="Google Shape;793;p14"/>
              <p:cNvSpPr/>
              <p:nvPr/>
            </p:nvSpPr>
            <p:spPr>
              <a:xfrm>
                <a:off x="436375" y="340697"/>
                <a:ext cx="8271300" cy="409500"/>
              </a:xfrm>
              <a:prstGeom prst="round2SameRect">
                <a:avLst>
                  <a:gd fmla="val 0" name="adj1"/>
                  <a:gd fmla="val 0" name="adj2"/>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14"/>
              <p:cNvGrpSpPr/>
              <p:nvPr/>
            </p:nvGrpSpPr>
            <p:grpSpPr>
              <a:xfrm>
                <a:off x="697337" y="492987"/>
                <a:ext cx="575360" cy="104932"/>
                <a:chOff x="697362" y="422589"/>
                <a:chExt cx="575360" cy="104932"/>
              </a:xfrm>
            </p:grpSpPr>
            <p:sp>
              <p:nvSpPr>
                <p:cNvPr id="795" name="Google Shape;795;p14"/>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14"/>
                <p:cNvGrpSpPr/>
                <p:nvPr/>
              </p:nvGrpSpPr>
              <p:grpSpPr>
                <a:xfrm>
                  <a:off x="697362" y="422876"/>
                  <a:ext cx="107225" cy="104358"/>
                  <a:chOff x="697362" y="436059"/>
                  <a:chExt cx="107225" cy="104358"/>
                </a:xfrm>
              </p:grpSpPr>
              <p:sp>
                <p:nvSpPr>
                  <p:cNvPr id="798" name="Google Shape;798;p14"/>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00" name="Google Shape;800;p14"/>
          <p:cNvSpPr txBox="1"/>
          <p:nvPr>
            <p:ph idx="1" type="subTitle"/>
          </p:nvPr>
        </p:nvSpPr>
        <p:spPr>
          <a:xfrm>
            <a:off x="4663950" y="2355463"/>
            <a:ext cx="3582000" cy="176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AutoNum type="arabicPeriod"/>
              <a:defRPr/>
            </a:lvl1pPr>
            <a:lvl2pPr lvl="1">
              <a:lnSpc>
                <a:spcPct val="100000"/>
              </a:lnSpc>
              <a:spcBef>
                <a:spcPts val="0"/>
              </a:spcBef>
              <a:spcAft>
                <a:spcPts val="0"/>
              </a:spcAft>
              <a:buSzPts val="1200"/>
              <a:buAutoNum type="alphaLcPeriod"/>
              <a:defRPr/>
            </a:lvl2pPr>
            <a:lvl3pPr lvl="2">
              <a:lnSpc>
                <a:spcPct val="100000"/>
              </a:lnSpc>
              <a:spcBef>
                <a:spcPts val="0"/>
              </a:spcBef>
              <a:spcAft>
                <a:spcPts val="0"/>
              </a:spcAft>
              <a:buSzPts val="1200"/>
              <a:buAutoNum type="romanLcPeriod"/>
              <a:defRPr/>
            </a:lvl3pPr>
            <a:lvl4pPr lvl="3">
              <a:lnSpc>
                <a:spcPct val="100000"/>
              </a:lnSpc>
              <a:spcBef>
                <a:spcPts val="0"/>
              </a:spcBef>
              <a:spcAft>
                <a:spcPts val="0"/>
              </a:spcAft>
              <a:buSzPts val="1200"/>
              <a:buAutoNum type="arabicPeriod"/>
              <a:defRPr/>
            </a:lvl4pPr>
            <a:lvl5pPr lvl="4">
              <a:lnSpc>
                <a:spcPct val="100000"/>
              </a:lnSpc>
              <a:spcBef>
                <a:spcPts val="0"/>
              </a:spcBef>
              <a:spcAft>
                <a:spcPts val="0"/>
              </a:spcAft>
              <a:buSzPts val="1200"/>
              <a:buAutoNum type="alphaLcPeriod"/>
              <a:defRPr/>
            </a:lvl5pPr>
            <a:lvl6pPr lvl="5">
              <a:lnSpc>
                <a:spcPct val="100000"/>
              </a:lnSpc>
              <a:spcBef>
                <a:spcPts val="0"/>
              </a:spcBef>
              <a:spcAft>
                <a:spcPts val="0"/>
              </a:spcAft>
              <a:buSzPts val="1200"/>
              <a:buAutoNum type="romanLcPeriod"/>
              <a:defRPr/>
            </a:lvl6pPr>
            <a:lvl7pPr lvl="6">
              <a:lnSpc>
                <a:spcPct val="100000"/>
              </a:lnSpc>
              <a:spcBef>
                <a:spcPts val="0"/>
              </a:spcBef>
              <a:spcAft>
                <a:spcPts val="0"/>
              </a:spcAft>
              <a:buSzPts val="1200"/>
              <a:buAutoNum type="arabicPeriod"/>
              <a:defRPr/>
            </a:lvl7pPr>
            <a:lvl8pPr lvl="7">
              <a:lnSpc>
                <a:spcPct val="100000"/>
              </a:lnSpc>
              <a:spcBef>
                <a:spcPts val="0"/>
              </a:spcBef>
              <a:spcAft>
                <a:spcPts val="0"/>
              </a:spcAft>
              <a:buSzPts val="1200"/>
              <a:buAutoNum type="alphaLcPeriod"/>
              <a:defRPr/>
            </a:lvl8pPr>
            <a:lvl9pPr lvl="8">
              <a:lnSpc>
                <a:spcPct val="100000"/>
              </a:lnSpc>
              <a:spcBef>
                <a:spcPts val="0"/>
              </a:spcBef>
              <a:spcAft>
                <a:spcPts val="0"/>
              </a:spcAft>
              <a:buSzPts val="1200"/>
              <a:buAutoNum type="romanLcPeriod"/>
              <a:defRPr/>
            </a:lvl9pPr>
          </a:lstStyle>
          <a:p/>
        </p:txBody>
      </p:sp>
      <p:sp>
        <p:nvSpPr>
          <p:cNvPr id="801" name="Google Shape;801;p14"/>
          <p:cNvSpPr txBox="1"/>
          <p:nvPr>
            <p:ph type="title"/>
          </p:nvPr>
        </p:nvSpPr>
        <p:spPr>
          <a:xfrm>
            <a:off x="4663950" y="1191138"/>
            <a:ext cx="3582000" cy="1112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Font typeface="Anuphan SemiBold"/>
              <a:buNone/>
              <a:defRPr>
                <a:latin typeface="Anuphan SemiBold"/>
                <a:ea typeface="Anuphan SemiBold"/>
                <a:cs typeface="Anuphan SemiBold"/>
                <a:sym typeface="Anuphan SemiBold"/>
              </a:defRPr>
            </a:lvl2pPr>
            <a:lvl3pPr lvl="2">
              <a:spcBef>
                <a:spcPts val="0"/>
              </a:spcBef>
              <a:spcAft>
                <a:spcPts val="0"/>
              </a:spcAft>
              <a:buSzPts val="3000"/>
              <a:buFont typeface="Anuphan SemiBold"/>
              <a:buNone/>
              <a:defRPr>
                <a:latin typeface="Anuphan SemiBold"/>
                <a:ea typeface="Anuphan SemiBold"/>
                <a:cs typeface="Anuphan SemiBold"/>
                <a:sym typeface="Anuphan SemiBold"/>
              </a:defRPr>
            </a:lvl3pPr>
            <a:lvl4pPr lvl="3">
              <a:spcBef>
                <a:spcPts val="0"/>
              </a:spcBef>
              <a:spcAft>
                <a:spcPts val="0"/>
              </a:spcAft>
              <a:buSzPts val="3000"/>
              <a:buFont typeface="Anuphan SemiBold"/>
              <a:buNone/>
              <a:defRPr>
                <a:latin typeface="Anuphan SemiBold"/>
                <a:ea typeface="Anuphan SemiBold"/>
                <a:cs typeface="Anuphan SemiBold"/>
                <a:sym typeface="Anuphan SemiBold"/>
              </a:defRPr>
            </a:lvl4pPr>
            <a:lvl5pPr lvl="4">
              <a:spcBef>
                <a:spcPts val="0"/>
              </a:spcBef>
              <a:spcAft>
                <a:spcPts val="0"/>
              </a:spcAft>
              <a:buSzPts val="3000"/>
              <a:buFont typeface="Anuphan SemiBold"/>
              <a:buNone/>
              <a:defRPr>
                <a:latin typeface="Anuphan SemiBold"/>
                <a:ea typeface="Anuphan SemiBold"/>
                <a:cs typeface="Anuphan SemiBold"/>
                <a:sym typeface="Anuphan SemiBold"/>
              </a:defRPr>
            </a:lvl5pPr>
            <a:lvl6pPr lvl="5">
              <a:spcBef>
                <a:spcPts val="0"/>
              </a:spcBef>
              <a:spcAft>
                <a:spcPts val="0"/>
              </a:spcAft>
              <a:buSzPts val="3000"/>
              <a:buFont typeface="Anuphan SemiBold"/>
              <a:buNone/>
              <a:defRPr>
                <a:latin typeface="Anuphan SemiBold"/>
                <a:ea typeface="Anuphan SemiBold"/>
                <a:cs typeface="Anuphan SemiBold"/>
                <a:sym typeface="Anuphan SemiBold"/>
              </a:defRPr>
            </a:lvl6pPr>
            <a:lvl7pPr lvl="6">
              <a:spcBef>
                <a:spcPts val="0"/>
              </a:spcBef>
              <a:spcAft>
                <a:spcPts val="0"/>
              </a:spcAft>
              <a:buSzPts val="3000"/>
              <a:buFont typeface="Anuphan SemiBold"/>
              <a:buNone/>
              <a:defRPr>
                <a:latin typeface="Anuphan SemiBold"/>
                <a:ea typeface="Anuphan SemiBold"/>
                <a:cs typeface="Anuphan SemiBold"/>
                <a:sym typeface="Anuphan SemiBold"/>
              </a:defRPr>
            </a:lvl7pPr>
            <a:lvl8pPr lvl="7">
              <a:spcBef>
                <a:spcPts val="0"/>
              </a:spcBef>
              <a:spcAft>
                <a:spcPts val="0"/>
              </a:spcAft>
              <a:buSzPts val="3000"/>
              <a:buFont typeface="Anuphan SemiBold"/>
              <a:buNone/>
              <a:defRPr>
                <a:latin typeface="Anuphan SemiBold"/>
                <a:ea typeface="Anuphan SemiBold"/>
                <a:cs typeface="Anuphan SemiBold"/>
                <a:sym typeface="Anuphan SemiBold"/>
              </a:defRPr>
            </a:lvl8pPr>
            <a:lvl9pPr lvl="8">
              <a:spcBef>
                <a:spcPts val="0"/>
              </a:spcBef>
              <a:spcAft>
                <a:spcPts val="0"/>
              </a:spcAft>
              <a:buSzPts val="3000"/>
              <a:buFont typeface="Anuphan SemiBold"/>
              <a:buNone/>
              <a:defRPr>
                <a:latin typeface="Anuphan SemiBold"/>
                <a:ea typeface="Anuphan SemiBold"/>
                <a:cs typeface="Anuphan SemiBold"/>
                <a:sym typeface="Anuphan SemiBold"/>
              </a:defRPr>
            </a:lvl9pPr>
          </a:lstStyle>
          <a:p/>
        </p:txBody>
      </p:sp>
      <p:grpSp>
        <p:nvGrpSpPr>
          <p:cNvPr id="802" name="Google Shape;802;p14"/>
          <p:cNvGrpSpPr/>
          <p:nvPr/>
        </p:nvGrpSpPr>
        <p:grpSpPr>
          <a:xfrm>
            <a:off x="232713" y="135014"/>
            <a:ext cx="8196184" cy="2632125"/>
            <a:chOff x="232713" y="135014"/>
            <a:chExt cx="8196184" cy="2632125"/>
          </a:xfrm>
        </p:grpSpPr>
        <p:sp>
          <p:nvSpPr>
            <p:cNvPr id="803" name="Google Shape;803;p14"/>
            <p:cNvSpPr/>
            <p:nvPr/>
          </p:nvSpPr>
          <p:spPr>
            <a:xfrm>
              <a:off x="8019397" y="1350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232713" y="23576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805" name="Shape 805"/>
        <p:cNvGrpSpPr/>
        <p:nvPr/>
      </p:nvGrpSpPr>
      <p:grpSpPr>
        <a:xfrm>
          <a:off x="0" y="0"/>
          <a:ext cx="0" cy="0"/>
          <a:chOff x="0" y="0"/>
          <a:chExt cx="0" cy="0"/>
        </a:xfrm>
      </p:grpSpPr>
      <p:grpSp>
        <p:nvGrpSpPr>
          <p:cNvPr id="806" name="Google Shape;806;p15"/>
          <p:cNvGrpSpPr/>
          <p:nvPr/>
        </p:nvGrpSpPr>
        <p:grpSpPr>
          <a:xfrm>
            <a:off x="-710110" y="413646"/>
            <a:ext cx="10059720" cy="5159724"/>
            <a:chOff x="-710110" y="413646"/>
            <a:chExt cx="10059720" cy="5159724"/>
          </a:xfrm>
        </p:grpSpPr>
        <p:grpSp>
          <p:nvGrpSpPr>
            <p:cNvPr id="807" name="Google Shape;807;p15"/>
            <p:cNvGrpSpPr/>
            <p:nvPr/>
          </p:nvGrpSpPr>
          <p:grpSpPr>
            <a:xfrm flipH="1">
              <a:off x="7029965" y="3187654"/>
              <a:ext cx="2319644" cy="2385716"/>
              <a:chOff x="-1552575" y="3242575"/>
              <a:chExt cx="2657400" cy="2400600"/>
            </a:xfrm>
          </p:grpSpPr>
          <p:cxnSp>
            <p:nvCxnSpPr>
              <p:cNvPr id="808" name="Google Shape;808;p15"/>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09" name="Google Shape;809;p15"/>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10" name="Google Shape;810;p15"/>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11" name="Google Shape;811;p15"/>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12" name="Google Shape;812;p15"/>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13" name="Google Shape;813;p15"/>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14" name="Google Shape;814;p15"/>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15" name="Google Shape;815;p15"/>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16" name="Google Shape;816;p15"/>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17" name="Google Shape;817;p15"/>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18" name="Google Shape;818;p15"/>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19" name="Google Shape;819;p15"/>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20" name="Google Shape;820;p15"/>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21" name="Google Shape;821;p15"/>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22" name="Google Shape;822;p15"/>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23" name="Google Shape;823;p15"/>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24" name="Google Shape;824;p15"/>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25" name="Google Shape;825;p15"/>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26" name="Google Shape;826;p15"/>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27" name="Google Shape;827;p15"/>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828" name="Google Shape;828;p15"/>
            <p:cNvGrpSpPr/>
            <p:nvPr/>
          </p:nvGrpSpPr>
          <p:grpSpPr>
            <a:xfrm flipH="1">
              <a:off x="-710110" y="413646"/>
              <a:ext cx="2319644" cy="2385716"/>
              <a:chOff x="-1552575" y="3242575"/>
              <a:chExt cx="2657400" cy="2400600"/>
            </a:xfrm>
          </p:grpSpPr>
          <p:cxnSp>
            <p:nvCxnSpPr>
              <p:cNvPr id="829" name="Google Shape;829;p15"/>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30" name="Google Shape;830;p15"/>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31" name="Google Shape;831;p15"/>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32" name="Google Shape;832;p15"/>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33" name="Google Shape;833;p15"/>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34" name="Google Shape;834;p15"/>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35" name="Google Shape;835;p15"/>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36" name="Google Shape;836;p15"/>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37" name="Google Shape;837;p15"/>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38" name="Google Shape;838;p15"/>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39" name="Google Shape;839;p15"/>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40" name="Google Shape;840;p15"/>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41" name="Google Shape;841;p15"/>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42" name="Google Shape;842;p15"/>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43" name="Google Shape;843;p15"/>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44" name="Google Shape;844;p15"/>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45" name="Google Shape;845;p15"/>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46" name="Google Shape;846;p15"/>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47" name="Google Shape;847;p15"/>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48" name="Google Shape;848;p15"/>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849" name="Google Shape;849;p15"/>
          <p:cNvGrpSpPr/>
          <p:nvPr/>
        </p:nvGrpSpPr>
        <p:grpSpPr>
          <a:xfrm>
            <a:off x="436325" y="340697"/>
            <a:ext cx="8271350" cy="4422000"/>
            <a:chOff x="436325" y="340697"/>
            <a:chExt cx="8271350" cy="4422000"/>
          </a:xfrm>
        </p:grpSpPr>
        <p:sp>
          <p:nvSpPr>
            <p:cNvPr id="850" name="Google Shape;850;p15"/>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 name="Google Shape;851;p15"/>
            <p:cNvGrpSpPr/>
            <p:nvPr/>
          </p:nvGrpSpPr>
          <p:grpSpPr>
            <a:xfrm>
              <a:off x="436375" y="340697"/>
              <a:ext cx="8271300" cy="409500"/>
              <a:chOff x="436375" y="340697"/>
              <a:chExt cx="8271300" cy="409500"/>
            </a:xfrm>
          </p:grpSpPr>
          <p:sp>
            <p:nvSpPr>
              <p:cNvPr id="852" name="Google Shape;852;p15"/>
              <p:cNvSpPr/>
              <p:nvPr/>
            </p:nvSpPr>
            <p:spPr>
              <a:xfrm>
                <a:off x="436375" y="340697"/>
                <a:ext cx="8271300" cy="409500"/>
              </a:xfrm>
              <a:prstGeom prst="round2SameRect">
                <a:avLst>
                  <a:gd fmla="val 0" name="adj1"/>
                  <a:gd fmla="val 0" name="adj2"/>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15"/>
              <p:cNvGrpSpPr/>
              <p:nvPr/>
            </p:nvGrpSpPr>
            <p:grpSpPr>
              <a:xfrm>
                <a:off x="697337" y="492987"/>
                <a:ext cx="575360" cy="104932"/>
                <a:chOff x="697362" y="422589"/>
                <a:chExt cx="575360" cy="104932"/>
              </a:xfrm>
            </p:grpSpPr>
            <p:sp>
              <p:nvSpPr>
                <p:cNvPr id="854" name="Google Shape;854;p15"/>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5"/>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 name="Google Shape;856;p15"/>
                <p:cNvGrpSpPr/>
                <p:nvPr/>
              </p:nvGrpSpPr>
              <p:grpSpPr>
                <a:xfrm>
                  <a:off x="697362" y="422876"/>
                  <a:ext cx="107225" cy="104358"/>
                  <a:chOff x="697362" y="436059"/>
                  <a:chExt cx="107225" cy="104358"/>
                </a:xfrm>
              </p:grpSpPr>
              <p:sp>
                <p:nvSpPr>
                  <p:cNvPr id="857" name="Google Shape;857;p15"/>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5"/>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59" name="Google Shape;859;p15"/>
          <p:cNvSpPr/>
          <p:nvPr>
            <p:ph idx="2" type="pic"/>
          </p:nvPr>
        </p:nvSpPr>
        <p:spPr>
          <a:xfrm>
            <a:off x="4414925" y="752475"/>
            <a:ext cx="2050800" cy="1745400"/>
          </a:xfrm>
          <a:prstGeom prst="rect">
            <a:avLst/>
          </a:prstGeom>
          <a:noFill/>
          <a:ln cap="flat" cmpd="sng" w="19050">
            <a:solidFill>
              <a:schemeClr val="dk1"/>
            </a:solidFill>
            <a:prstDash val="solid"/>
            <a:round/>
            <a:headEnd len="sm" w="sm" type="none"/>
            <a:tailEnd len="sm" w="sm" type="none"/>
          </a:ln>
        </p:spPr>
      </p:sp>
      <p:sp>
        <p:nvSpPr>
          <p:cNvPr id="860" name="Google Shape;860;p15"/>
          <p:cNvSpPr/>
          <p:nvPr>
            <p:ph idx="3" type="pic"/>
          </p:nvPr>
        </p:nvSpPr>
        <p:spPr>
          <a:xfrm>
            <a:off x="6655681" y="752475"/>
            <a:ext cx="2050800" cy="1745400"/>
          </a:xfrm>
          <a:prstGeom prst="rect">
            <a:avLst/>
          </a:prstGeom>
          <a:noFill/>
          <a:ln cap="flat" cmpd="sng" w="19050">
            <a:solidFill>
              <a:schemeClr val="dk1"/>
            </a:solidFill>
            <a:prstDash val="solid"/>
            <a:round/>
            <a:headEnd len="sm" w="sm" type="none"/>
            <a:tailEnd len="sm" w="sm" type="none"/>
          </a:ln>
        </p:spPr>
      </p:sp>
      <p:sp>
        <p:nvSpPr>
          <p:cNvPr id="861" name="Google Shape;861;p15"/>
          <p:cNvSpPr/>
          <p:nvPr>
            <p:ph idx="4" type="pic"/>
          </p:nvPr>
        </p:nvSpPr>
        <p:spPr>
          <a:xfrm>
            <a:off x="436325" y="2714625"/>
            <a:ext cx="4048200" cy="2038500"/>
          </a:xfrm>
          <a:prstGeom prst="rect">
            <a:avLst/>
          </a:prstGeom>
          <a:noFill/>
          <a:ln cap="flat" cmpd="sng" w="19050">
            <a:solidFill>
              <a:schemeClr val="dk1"/>
            </a:solidFill>
            <a:prstDash val="solid"/>
            <a:round/>
            <a:headEnd len="sm" w="sm" type="none"/>
            <a:tailEnd len="sm" w="sm" type="none"/>
          </a:ln>
        </p:spPr>
      </p:sp>
      <p:sp>
        <p:nvSpPr>
          <p:cNvPr id="862" name="Google Shape;862;p15"/>
          <p:cNvSpPr/>
          <p:nvPr>
            <p:ph idx="5" type="pic"/>
          </p:nvPr>
        </p:nvSpPr>
        <p:spPr>
          <a:xfrm>
            <a:off x="4658281" y="2714625"/>
            <a:ext cx="4048200" cy="2038500"/>
          </a:xfrm>
          <a:prstGeom prst="rect">
            <a:avLst/>
          </a:prstGeom>
          <a:noFill/>
          <a:ln cap="flat" cmpd="sng" w="19050">
            <a:solidFill>
              <a:schemeClr val="dk1"/>
            </a:solidFill>
            <a:prstDash val="solid"/>
            <a:round/>
            <a:headEnd len="sm" w="sm" type="none"/>
            <a:tailEnd len="sm" w="sm" type="none"/>
          </a:ln>
        </p:spPr>
      </p:sp>
      <p:sp>
        <p:nvSpPr>
          <p:cNvPr id="863" name="Google Shape;863;p15"/>
          <p:cNvSpPr txBox="1"/>
          <p:nvPr>
            <p:ph idx="1" type="subTitle"/>
          </p:nvPr>
        </p:nvSpPr>
        <p:spPr>
          <a:xfrm>
            <a:off x="715100" y="1787600"/>
            <a:ext cx="3442500" cy="516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864" name="Google Shape;864;p15"/>
          <p:cNvSpPr txBox="1"/>
          <p:nvPr>
            <p:ph type="title"/>
          </p:nvPr>
        </p:nvSpPr>
        <p:spPr>
          <a:xfrm>
            <a:off x="715100" y="762000"/>
            <a:ext cx="3442500" cy="1025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Font typeface="Anuphan SemiBold"/>
              <a:buNone/>
              <a:defRPr>
                <a:latin typeface="Anuphan SemiBold"/>
                <a:ea typeface="Anuphan SemiBold"/>
                <a:cs typeface="Anuphan SemiBold"/>
                <a:sym typeface="Anuphan SemiBold"/>
              </a:defRPr>
            </a:lvl2pPr>
            <a:lvl3pPr lvl="2">
              <a:spcBef>
                <a:spcPts val="0"/>
              </a:spcBef>
              <a:spcAft>
                <a:spcPts val="0"/>
              </a:spcAft>
              <a:buSzPts val="3000"/>
              <a:buFont typeface="Anuphan SemiBold"/>
              <a:buNone/>
              <a:defRPr>
                <a:latin typeface="Anuphan SemiBold"/>
                <a:ea typeface="Anuphan SemiBold"/>
                <a:cs typeface="Anuphan SemiBold"/>
                <a:sym typeface="Anuphan SemiBold"/>
              </a:defRPr>
            </a:lvl3pPr>
            <a:lvl4pPr lvl="3">
              <a:spcBef>
                <a:spcPts val="0"/>
              </a:spcBef>
              <a:spcAft>
                <a:spcPts val="0"/>
              </a:spcAft>
              <a:buSzPts val="3000"/>
              <a:buFont typeface="Anuphan SemiBold"/>
              <a:buNone/>
              <a:defRPr>
                <a:latin typeface="Anuphan SemiBold"/>
                <a:ea typeface="Anuphan SemiBold"/>
                <a:cs typeface="Anuphan SemiBold"/>
                <a:sym typeface="Anuphan SemiBold"/>
              </a:defRPr>
            </a:lvl4pPr>
            <a:lvl5pPr lvl="4">
              <a:spcBef>
                <a:spcPts val="0"/>
              </a:spcBef>
              <a:spcAft>
                <a:spcPts val="0"/>
              </a:spcAft>
              <a:buSzPts val="3000"/>
              <a:buFont typeface="Anuphan SemiBold"/>
              <a:buNone/>
              <a:defRPr>
                <a:latin typeface="Anuphan SemiBold"/>
                <a:ea typeface="Anuphan SemiBold"/>
                <a:cs typeface="Anuphan SemiBold"/>
                <a:sym typeface="Anuphan SemiBold"/>
              </a:defRPr>
            </a:lvl5pPr>
            <a:lvl6pPr lvl="5">
              <a:spcBef>
                <a:spcPts val="0"/>
              </a:spcBef>
              <a:spcAft>
                <a:spcPts val="0"/>
              </a:spcAft>
              <a:buSzPts val="3000"/>
              <a:buFont typeface="Anuphan SemiBold"/>
              <a:buNone/>
              <a:defRPr>
                <a:latin typeface="Anuphan SemiBold"/>
                <a:ea typeface="Anuphan SemiBold"/>
                <a:cs typeface="Anuphan SemiBold"/>
                <a:sym typeface="Anuphan SemiBold"/>
              </a:defRPr>
            </a:lvl6pPr>
            <a:lvl7pPr lvl="6">
              <a:spcBef>
                <a:spcPts val="0"/>
              </a:spcBef>
              <a:spcAft>
                <a:spcPts val="0"/>
              </a:spcAft>
              <a:buSzPts val="3000"/>
              <a:buFont typeface="Anuphan SemiBold"/>
              <a:buNone/>
              <a:defRPr>
                <a:latin typeface="Anuphan SemiBold"/>
                <a:ea typeface="Anuphan SemiBold"/>
                <a:cs typeface="Anuphan SemiBold"/>
                <a:sym typeface="Anuphan SemiBold"/>
              </a:defRPr>
            </a:lvl7pPr>
            <a:lvl8pPr lvl="7">
              <a:spcBef>
                <a:spcPts val="0"/>
              </a:spcBef>
              <a:spcAft>
                <a:spcPts val="0"/>
              </a:spcAft>
              <a:buSzPts val="3000"/>
              <a:buFont typeface="Anuphan SemiBold"/>
              <a:buNone/>
              <a:defRPr>
                <a:latin typeface="Anuphan SemiBold"/>
                <a:ea typeface="Anuphan SemiBold"/>
                <a:cs typeface="Anuphan SemiBold"/>
                <a:sym typeface="Anuphan SemiBold"/>
              </a:defRPr>
            </a:lvl8pPr>
            <a:lvl9pPr lvl="8">
              <a:spcBef>
                <a:spcPts val="0"/>
              </a:spcBef>
              <a:spcAft>
                <a:spcPts val="0"/>
              </a:spcAft>
              <a:buSzPts val="3000"/>
              <a:buFont typeface="Anuphan SemiBold"/>
              <a:buNone/>
              <a:defRPr>
                <a:latin typeface="Anuphan SemiBold"/>
                <a:ea typeface="Anuphan SemiBold"/>
                <a:cs typeface="Anuphan SemiBold"/>
                <a:sym typeface="Anuphan SemiBold"/>
              </a:defRPr>
            </a:lvl9pPr>
          </a:lstStyle>
          <a:p/>
        </p:txBody>
      </p:sp>
      <p:grpSp>
        <p:nvGrpSpPr>
          <p:cNvPr id="865" name="Google Shape;865;p15"/>
          <p:cNvGrpSpPr/>
          <p:nvPr/>
        </p:nvGrpSpPr>
        <p:grpSpPr>
          <a:xfrm>
            <a:off x="6738288" y="135014"/>
            <a:ext cx="942900" cy="409500"/>
            <a:chOff x="6738288" y="135014"/>
            <a:chExt cx="942900" cy="409500"/>
          </a:xfrm>
        </p:grpSpPr>
        <p:sp>
          <p:nvSpPr>
            <p:cNvPr id="866" name="Google Shape;866;p15"/>
            <p:cNvSpPr/>
            <p:nvPr/>
          </p:nvSpPr>
          <p:spPr>
            <a:xfrm flipH="1">
              <a:off x="6738288" y="1350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5"/>
            <p:cNvSpPr/>
            <p:nvPr/>
          </p:nvSpPr>
          <p:spPr>
            <a:xfrm flipH="1">
              <a:off x="7271688" y="1350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868" name="Shape 868"/>
        <p:cNvGrpSpPr/>
        <p:nvPr/>
      </p:nvGrpSpPr>
      <p:grpSpPr>
        <a:xfrm>
          <a:off x="0" y="0"/>
          <a:ext cx="0" cy="0"/>
          <a:chOff x="0" y="0"/>
          <a:chExt cx="0" cy="0"/>
        </a:xfrm>
      </p:grpSpPr>
      <p:grpSp>
        <p:nvGrpSpPr>
          <p:cNvPr id="869" name="Google Shape;869;p16"/>
          <p:cNvGrpSpPr/>
          <p:nvPr/>
        </p:nvGrpSpPr>
        <p:grpSpPr>
          <a:xfrm>
            <a:off x="-232626" y="-943310"/>
            <a:ext cx="9383875" cy="7209742"/>
            <a:chOff x="-232626" y="-943310"/>
            <a:chExt cx="9383875" cy="7209742"/>
          </a:xfrm>
        </p:grpSpPr>
        <p:grpSp>
          <p:nvGrpSpPr>
            <p:cNvPr id="870" name="Google Shape;870;p16"/>
            <p:cNvGrpSpPr/>
            <p:nvPr/>
          </p:nvGrpSpPr>
          <p:grpSpPr>
            <a:xfrm flipH="1">
              <a:off x="6831604" y="-943310"/>
              <a:ext cx="2319644" cy="2385716"/>
              <a:chOff x="-1552575" y="3242575"/>
              <a:chExt cx="2657400" cy="2400600"/>
            </a:xfrm>
          </p:grpSpPr>
          <p:cxnSp>
            <p:nvCxnSpPr>
              <p:cNvPr id="871" name="Google Shape;871;p16"/>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72" name="Google Shape;872;p16"/>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73" name="Google Shape;873;p16"/>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74" name="Google Shape;874;p16"/>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75" name="Google Shape;875;p16"/>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76" name="Google Shape;876;p16"/>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77" name="Google Shape;877;p16"/>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78" name="Google Shape;878;p16"/>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79" name="Google Shape;879;p16"/>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80" name="Google Shape;880;p16"/>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81" name="Google Shape;881;p16"/>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82" name="Google Shape;882;p16"/>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83" name="Google Shape;883;p16"/>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84" name="Google Shape;884;p16"/>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85" name="Google Shape;885;p16"/>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86" name="Google Shape;886;p16"/>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87" name="Google Shape;887;p16"/>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88" name="Google Shape;888;p16"/>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89" name="Google Shape;889;p16"/>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890" name="Google Shape;890;p16"/>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891" name="Google Shape;891;p16"/>
            <p:cNvGrpSpPr/>
            <p:nvPr/>
          </p:nvGrpSpPr>
          <p:grpSpPr>
            <a:xfrm flipH="1">
              <a:off x="5736745" y="3880716"/>
              <a:ext cx="2319644" cy="2385716"/>
              <a:chOff x="-1552575" y="3242575"/>
              <a:chExt cx="2657400" cy="2400600"/>
            </a:xfrm>
          </p:grpSpPr>
          <p:cxnSp>
            <p:nvCxnSpPr>
              <p:cNvPr id="892" name="Google Shape;892;p16"/>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93" name="Google Shape;893;p16"/>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94" name="Google Shape;894;p16"/>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95" name="Google Shape;895;p16"/>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96" name="Google Shape;896;p16"/>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97" name="Google Shape;897;p16"/>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98" name="Google Shape;898;p16"/>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899" name="Google Shape;899;p16"/>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00" name="Google Shape;900;p16"/>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01" name="Google Shape;901;p16"/>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02" name="Google Shape;902;p16"/>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03" name="Google Shape;903;p16"/>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04" name="Google Shape;904;p16"/>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05" name="Google Shape;905;p16"/>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06" name="Google Shape;906;p16"/>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07" name="Google Shape;907;p16"/>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08" name="Google Shape;908;p16"/>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09" name="Google Shape;909;p16"/>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10" name="Google Shape;910;p16"/>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11" name="Google Shape;911;p16"/>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912" name="Google Shape;912;p16"/>
            <p:cNvGrpSpPr/>
            <p:nvPr/>
          </p:nvGrpSpPr>
          <p:grpSpPr>
            <a:xfrm flipH="1">
              <a:off x="-232626" y="1097723"/>
              <a:ext cx="2319644" cy="2385716"/>
              <a:chOff x="-1552575" y="3242575"/>
              <a:chExt cx="2657400" cy="2400600"/>
            </a:xfrm>
          </p:grpSpPr>
          <p:cxnSp>
            <p:nvCxnSpPr>
              <p:cNvPr id="913" name="Google Shape;913;p16"/>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14" name="Google Shape;914;p16"/>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15" name="Google Shape;915;p16"/>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16" name="Google Shape;916;p16"/>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17" name="Google Shape;917;p16"/>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18" name="Google Shape;918;p16"/>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19" name="Google Shape;919;p16"/>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20" name="Google Shape;920;p16"/>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21" name="Google Shape;921;p16"/>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22" name="Google Shape;922;p16"/>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23" name="Google Shape;923;p16"/>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24" name="Google Shape;924;p16"/>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25" name="Google Shape;925;p16"/>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26" name="Google Shape;926;p16"/>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27" name="Google Shape;927;p16"/>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28" name="Google Shape;928;p16"/>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29" name="Google Shape;929;p16"/>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30" name="Google Shape;930;p16"/>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31" name="Google Shape;931;p16"/>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32" name="Google Shape;932;p16"/>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933" name="Google Shape;933;p16"/>
          <p:cNvGrpSpPr/>
          <p:nvPr/>
        </p:nvGrpSpPr>
        <p:grpSpPr>
          <a:xfrm>
            <a:off x="436325" y="340697"/>
            <a:ext cx="8271350" cy="4422000"/>
            <a:chOff x="436325" y="340697"/>
            <a:chExt cx="8271350" cy="4422000"/>
          </a:xfrm>
        </p:grpSpPr>
        <p:sp>
          <p:nvSpPr>
            <p:cNvPr id="934" name="Google Shape;934;p16"/>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16"/>
            <p:cNvGrpSpPr/>
            <p:nvPr/>
          </p:nvGrpSpPr>
          <p:grpSpPr>
            <a:xfrm>
              <a:off x="436375" y="340697"/>
              <a:ext cx="8271300" cy="409500"/>
              <a:chOff x="436375" y="340697"/>
              <a:chExt cx="8271300" cy="409500"/>
            </a:xfrm>
          </p:grpSpPr>
          <p:sp>
            <p:nvSpPr>
              <p:cNvPr id="936" name="Google Shape;936;p16"/>
              <p:cNvSpPr/>
              <p:nvPr/>
            </p:nvSpPr>
            <p:spPr>
              <a:xfrm>
                <a:off x="436375" y="340697"/>
                <a:ext cx="8271300" cy="409500"/>
              </a:xfrm>
              <a:prstGeom prst="round2SameRect">
                <a:avLst>
                  <a:gd fmla="val 0" name="adj1"/>
                  <a:gd fmla="val 0" name="adj2"/>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16"/>
              <p:cNvGrpSpPr/>
              <p:nvPr/>
            </p:nvGrpSpPr>
            <p:grpSpPr>
              <a:xfrm>
                <a:off x="697337" y="492987"/>
                <a:ext cx="575360" cy="104932"/>
                <a:chOff x="697362" y="422589"/>
                <a:chExt cx="575360" cy="104932"/>
              </a:xfrm>
            </p:grpSpPr>
            <p:sp>
              <p:nvSpPr>
                <p:cNvPr id="938" name="Google Shape;938;p16"/>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6"/>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16"/>
                <p:cNvGrpSpPr/>
                <p:nvPr/>
              </p:nvGrpSpPr>
              <p:grpSpPr>
                <a:xfrm>
                  <a:off x="697362" y="422876"/>
                  <a:ext cx="107225" cy="104358"/>
                  <a:chOff x="697362" y="436059"/>
                  <a:chExt cx="107225" cy="104358"/>
                </a:xfrm>
              </p:grpSpPr>
              <p:sp>
                <p:nvSpPr>
                  <p:cNvPr id="941" name="Google Shape;941;p16"/>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6"/>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943" name="Google Shape;943;p16"/>
          <p:cNvSpPr txBox="1"/>
          <p:nvPr>
            <p:ph idx="1" type="subTitle"/>
          </p:nvPr>
        </p:nvSpPr>
        <p:spPr>
          <a:xfrm>
            <a:off x="715100" y="1332000"/>
            <a:ext cx="3621600" cy="327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944" name="Google Shape;944;p16"/>
          <p:cNvSpPr txBox="1"/>
          <p:nvPr>
            <p:ph idx="2" type="subTitle"/>
          </p:nvPr>
        </p:nvSpPr>
        <p:spPr>
          <a:xfrm>
            <a:off x="4807338" y="1332000"/>
            <a:ext cx="3621600" cy="327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u="sng"/>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945" name="Google Shape;945;p16"/>
          <p:cNvSpPr txBox="1"/>
          <p:nvPr>
            <p:ph type="title"/>
          </p:nvPr>
        </p:nvSpPr>
        <p:spPr>
          <a:xfrm>
            <a:off x="720000" y="7593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Font typeface="Anuphan SemiBold"/>
              <a:buNone/>
              <a:defRPr sz="3000">
                <a:latin typeface="Anuphan SemiBold"/>
                <a:ea typeface="Anuphan SemiBold"/>
                <a:cs typeface="Anuphan SemiBold"/>
                <a:sym typeface="Anuphan SemiBold"/>
              </a:defRPr>
            </a:lvl2pPr>
            <a:lvl3pPr lvl="2">
              <a:spcBef>
                <a:spcPts val="0"/>
              </a:spcBef>
              <a:spcAft>
                <a:spcPts val="0"/>
              </a:spcAft>
              <a:buSzPts val="3000"/>
              <a:buFont typeface="Anuphan SemiBold"/>
              <a:buNone/>
              <a:defRPr sz="3000">
                <a:latin typeface="Anuphan SemiBold"/>
                <a:ea typeface="Anuphan SemiBold"/>
                <a:cs typeface="Anuphan SemiBold"/>
                <a:sym typeface="Anuphan SemiBold"/>
              </a:defRPr>
            </a:lvl3pPr>
            <a:lvl4pPr lvl="3">
              <a:spcBef>
                <a:spcPts val="0"/>
              </a:spcBef>
              <a:spcAft>
                <a:spcPts val="0"/>
              </a:spcAft>
              <a:buSzPts val="3000"/>
              <a:buFont typeface="Anuphan SemiBold"/>
              <a:buNone/>
              <a:defRPr sz="3000">
                <a:latin typeface="Anuphan SemiBold"/>
                <a:ea typeface="Anuphan SemiBold"/>
                <a:cs typeface="Anuphan SemiBold"/>
                <a:sym typeface="Anuphan SemiBold"/>
              </a:defRPr>
            </a:lvl4pPr>
            <a:lvl5pPr lvl="4">
              <a:spcBef>
                <a:spcPts val="0"/>
              </a:spcBef>
              <a:spcAft>
                <a:spcPts val="0"/>
              </a:spcAft>
              <a:buSzPts val="3000"/>
              <a:buFont typeface="Anuphan SemiBold"/>
              <a:buNone/>
              <a:defRPr sz="3000">
                <a:latin typeface="Anuphan SemiBold"/>
                <a:ea typeface="Anuphan SemiBold"/>
                <a:cs typeface="Anuphan SemiBold"/>
                <a:sym typeface="Anuphan SemiBold"/>
              </a:defRPr>
            </a:lvl5pPr>
            <a:lvl6pPr lvl="5">
              <a:spcBef>
                <a:spcPts val="0"/>
              </a:spcBef>
              <a:spcAft>
                <a:spcPts val="0"/>
              </a:spcAft>
              <a:buSzPts val="3000"/>
              <a:buFont typeface="Anuphan SemiBold"/>
              <a:buNone/>
              <a:defRPr sz="3000">
                <a:latin typeface="Anuphan SemiBold"/>
                <a:ea typeface="Anuphan SemiBold"/>
                <a:cs typeface="Anuphan SemiBold"/>
                <a:sym typeface="Anuphan SemiBold"/>
              </a:defRPr>
            </a:lvl6pPr>
            <a:lvl7pPr lvl="6">
              <a:spcBef>
                <a:spcPts val="0"/>
              </a:spcBef>
              <a:spcAft>
                <a:spcPts val="0"/>
              </a:spcAft>
              <a:buSzPts val="3000"/>
              <a:buFont typeface="Anuphan SemiBold"/>
              <a:buNone/>
              <a:defRPr sz="3000">
                <a:latin typeface="Anuphan SemiBold"/>
                <a:ea typeface="Anuphan SemiBold"/>
                <a:cs typeface="Anuphan SemiBold"/>
                <a:sym typeface="Anuphan SemiBold"/>
              </a:defRPr>
            </a:lvl7pPr>
            <a:lvl8pPr lvl="7">
              <a:spcBef>
                <a:spcPts val="0"/>
              </a:spcBef>
              <a:spcAft>
                <a:spcPts val="0"/>
              </a:spcAft>
              <a:buSzPts val="3000"/>
              <a:buFont typeface="Anuphan SemiBold"/>
              <a:buNone/>
              <a:defRPr sz="3000">
                <a:latin typeface="Anuphan SemiBold"/>
                <a:ea typeface="Anuphan SemiBold"/>
                <a:cs typeface="Anuphan SemiBold"/>
                <a:sym typeface="Anuphan SemiBold"/>
              </a:defRPr>
            </a:lvl8pPr>
            <a:lvl9pPr lvl="8">
              <a:spcBef>
                <a:spcPts val="0"/>
              </a:spcBef>
              <a:spcAft>
                <a:spcPts val="0"/>
              </a:spcAft>
              <a:buSzPts val="3000"/>
              <a:buFont typeface="Anuphan SemiBold"/>
              <a:buNone/>
              <a:defRPr sz="3000">
                <a:latin typeface="Anuphan SemiBold"/>
                <a:ea typeface="Anuphan SemiBold"/>
                <a:cs typeface="Anuphan SemiBold"/>
                <a:sym typeface="Anuphan SemiBold"/>
              </a:defRPr>
            </a:lvl9pPr>
          </a:lstStyle>
          <a:p/>
        </p:txBody>
      </p:sp>
      <p:grpSp>
        <p:nvGrpSpPr>
          <p:cNvPr id="946" name="Google Shape;946;p16"/>
          <p:cNvGrpSpPr/>
          <p:nvPr/>
        </p:nvGrpSpPr>
        <p:grpSpPr>
          <a:xfrm>
            <a:off x="232713" y="135014"/>
            <a:ext cx="3357484" cy="4831209"/>
            <a:chOff x="232713" y="135014"/>
            <a:chExt cx="3357484" cy="4831209"/>
          </a:xfrm>
        </p:grpSpPr>
        <p:sp>
          <p:nvSpPr>
            <p:cNvPr id="947" name="Google Shape;947;p16"/>
            <p:cNvSpPr/>
            <p:nvPr/>
          </p:nvSpPr>
          <p:spPr>
            <a:xfrm>
              <a:off x="3180697" y="1350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6"/>
            <p:cNvSpPr/>
            <p:nvPr/>
          </p:nvSpPr>
          <p:spPr>
            <a:xfrm>
              <a:off x="232713" y="4556723"/>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49" name="Shape 949"/>
        <p:cNvGrpSpPr/>
        <p:nvPr/>
      </p:nvGrpSpPr>
      <p:grpSpPr>
        <a:xfrm>
          <a:off x="0" y="0"/>
          <a:ext cx="0" cy="0"/>
          <a:chOff x="0" y="0"/>
          <a:chExt cx="0" cy="0"/>
        </a:xfrm>
      </p:grpSpPr>
      <p:grpSp>
        <p:nvGrpSpPr>
          <p:cNvPr id="950" name="Google Shape;950;p17"/>
          <p:cNvGrpSpPr/>
          <p:nvPr/>
        </p:nvGrpSpPr>
        <p:grpSpPr>
          <a:xfrm>
            <a:off x="-710110" y="413646"/>
            <a:ext cx="10059720" cy="5078883"/>
            <a:chOff x="-710110" y="413646"/>
            <a:chExt cx="10059720" cy="5078883"/>
          </a:xfrm>
        </p:grpSpPr>
        <p:grpSp>
          <p:nvGrpSpPr>
            <p:cNvPr id="951" name="Google Shape;951;p17"/>
            <p:cNvGrpSpPr/>
            <p:nvPr/>
          </p:nvGrpSpPr>
          <p:grpSpPr>
            <a:xfrm flipH="1">
              <a:off x="7029965" y="3106813"/>
              <a:ext cx="2319644" cy="2385716"/>
              <a:chOff x="-1552575" y="3242575"/>
              <a:chExt cx="2657400" cy="2400600"/>
            </a:xfrm>
          </p:grpSpPr>
          <p:cxnSp>
            <p:nvCxnSpPr>
              <p:cNvPr id="952" name="Google Shape;952;p17"/>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53" name="Google Shape;953;p17"/>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54" name="Google Shape;954;p17"/>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55" name="Google Shape;955;p17"/>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56" name="Google Shape;956;p17"/>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57" name="Google Shape;957;p17"/>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58" name="Google Shape;958;p17"/>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59" name="Google Shape;959;p17"/>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60" name="Google Shape;960;p17"/>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61" name="Google Shape;961;p17"/>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62" name="Google Shape;962;p17"/>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63" name="Google Shape;963;p17"/>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64" name="Google Shape;964;p17"/>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65" name="Google Shape;965;p17"/>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66" name="Google Shape;966;p17"/>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67" name="Google Shape;967;p17"/>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68" name="Google Shape;968;p17"/>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69" name="Google Shape;969;p17"/>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70" name="Google Shape;970;p17"/>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71" name="Google Shape;971;p17"/>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972" name="Google Shape;972;p17"/>
            <p:cNvGrpSpPr/>
            <p:nvPr/>
          </p:nvGrpSpPr>
          <p:grpSpPr>
            <a:xfrm flipH="1">
              <a:off x="-710110" y="413646"/>
              <a:ext cx="2319644" cy="2385716"/>
              <a:chOff x="-1552575" y="3242575"/>
              <a:chExt cx="2657400" cy="2400600"/>
            </a:xfrm>
          </p:grpSpPr>
          <p:cxnSp>
            <p:nvCxnSpPr>
              <p:cNvPr id="973" name="Google Shape;973;p17"/>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74" name="Google Shape;974;p17"/>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75" name="Google Shape;975;p17"/>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76" name="Google Shape;976;p17"/>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77" name="Google Shape;977;p17"/>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78" name="Google Shape;978;p17"/>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79" name="Google Shape;979;p17"/>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80" name="Google Shape;980;p17"/>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81" name="Google Shape;981;p17"/>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82" name="Google Shape;982;p17"/>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983" name="Google Shape;983;p17"/>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84" name="Google Shape;984;p17"/>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85" name="Google Shape;985;p17"/>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86" name="Google Shape;986;p17"/>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87" name="Google Shape;987;p17"/>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88" name="Google Shape;988;p17"/>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89" name="Google Shape;989;p17"/>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90" name="Google Shape;990;p17"/>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91" name="Google Shape;991;p17"/>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992" name="Google Shape;992;p17"/>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993" name="Google Shape;993;p17"/>
          <p:cNvGrpSpPr/>
          <p:nvPr/>
        </p:nvGrpSpPr>
        <p:grpSpPr>
          <a:xfrm>
            <a:off x="436325" y="340697"/>
            <a:ext cx="8271350" cy="4422000"/>
            <a:chOff x="436325" y="340697"/>
            <a:chExt cx="8271350" cy="4422000"/>
          </a:xfrm>
        </p:grpSpPr>
        <p:sp>
          <p:nvSpPr>
            <p:cNvPr id="994" name="Google Shape;994;p17"/>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17"/>
            <p:cNvGrpSpPr/>
            <p:nvPr/>
          </p:nvGrpSpPr>
          <p:grpSpPr>
            <a:xfrm>
              <a:off x="436375" y="340697"/>
              <a:ext cx="8271300" cy="409500"/>
              <a:chOff x="436375" y="340697"/>
              <a:chExt cx="8271300" cy="409500"/>
            </a:xfrm>
          </p:grpSpPr>
          <p:sp>
            <p:nvSpPr>
              <p:cNvPr id="996" name="Google Shape;996;p17"/>
              <p:cNvSpPr/>
              <p:nvPr/>
            </p:nvSpPr>
            <p:spPr>
              <a:xfrm>
                <a:off x="436375" y="340697"/>
                <a:ext cx="8271300" cy="409500"/>
              </a:xfrm>
              <a:prstGeom prst="round2SameRect">
                <a:avLst>
                  <a:gd fmla="val 0" name="adj1"/>
                  <a:gd fmla="val 0" name="adj2"/>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17"/>
              <p:cNvGrpSpPr/>
              <p:nvPr/>
            </p:nvGrpSpPr>
            <p:grpSpPr>
              <a:xfrm>
                <a:off x="697337" y="492987"/>
                <a:ext cx="575360" cy="104932"/>
                <a:chOff x="697362" y="422589"/>
                <a:chExt cx="575360" cy="104932"/>
              </a:xfrm>
            </p:grpSpPr>
            <p:sp>
              <p:nvSpPr>
                <p:cNvPr id="998" name="Google Shape;998;p17"/>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7"/>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17"/>
                <p:cNvGrpSpPr/>
                <p:nvPr/>
              </p:nvGrpSpPr>
              <p:grpSpPr>
                <a:xfrm>
                  <a:off x="697362" y="422876"/>
                  <a:ext cx="107225" cy="104358"/>
                  <a:chOff x="697362" y="436059"/>
                  <a:chExt cx="107225" cy="104358"/>
                </a:xfrm>
              </p:grpSpPr>
              <p:sp>
                <p:nvSpPr>
                  <p:cNvPr id="1001" name="Google Shape;1001;p17"/>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003" name="Google Shape;1003;p17"/>
          <p:cNvSpPr txBox="1"/>
          <p:nvPr>
            <p:ph type="title"/>
          </p:nvPr>
        </p:nvSpPr>
        <p:spPr>
          <a:xfrm>
            <a:off x="720000" y="75935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Font typeface="Anuphan SemiBold"/>
              <a:buNone/>
              <a:defRPr>
                <a:latin typeface="Anuphan SemiBold"/>
                <a:ea typeface="Anuphan SemiBold"/>
                <a:cs typeface="Anuphan SemiBold"/>
                <a:sym typeface="Anuphan SemiBold"/>
              </a:defRPr>
            </a:lvl2pPr>
            <a:lvl3pPr lvl="2">
              <a:spcBef>
                <a:spcPts val="0"/>
              </a:spcBef>
              <a:spcAft>
                <a:spcPts val="0"/>
              </a:spcAft>
              <a:buSzPts val="3000"/>
              <a:buFont typeface="Anuphan SemiBold"/>
              <a:buNone/>
              <a:defRPr>
                <a:latin typeface="Anuphan SemiBold"/>
                <a:ea typeface="Anuphan SemiBold"/>
                <a:cs typeface="Anuphan SemiBold"/>
                <a:sym typeface="Anuphan SemiBold"/>
              </a:defRPr>
            </a:lvl3pPr>
            <a:lvl4pPr lvl="3">
              <a:spcBef>
                <a:spcPts val="0"/>
              </a:spcBef>
              <a:spcAft>
                <a:spcPts val="0"/>
              </a:spcAft>
              <a:buSzPts val="3000"/>
              <a:buFont typeface="Anuphan SemiBold"/>
              <a:buNone/>
              <a:defRPr>
                <a:latin typeface="Anuphan SemiBold"/>
                <a:ea typeface="Anuphan SemiBold"/>
                <a:cs typeface="Anuphan SemiBold"/>
                <a:sym typeface="Anuphan SemiBold"/>
              </a:defRPr>
            </a:lvl4pPr>
            <a:lvl5pPr lvl="4">
              <a:spcBef>
                <a:spcPts val="0"/>
              </a:spcBef>
              <a:spcAft>
                <a:spcPts val="0"/>
              </a:spcAft>
              <a:buSzPts val="3000"/>
              <a:buFont typeface="Anuphan SemiBold"/>
              <a:buNone/>
              <a:defRPr>
                <a:latin typeface="Anuphan SemiBold"/>
                <a:ea typeface="Anuphan SemiBold"/>
                <a:cs typeface="Anuphan SemiBold"/>
                <a:sym typeface="Anuphan SemiBold"/>
              </a:defRPr>
            </a:lvl5pPr>
            <a:lvl6pPr lvl="5">
              <a:spcBef>
                <a:spcPts val="0"/>
              </a:spcBef>
              <a:spcAft>
                <a:spcPts val="0"/>
              </a:spcAft>
              <a:buSzPts val="3000"/>
              <a:buFont typeface="Anuphan SemiBold"/>
              <a:buNone/>
              <a:defRPr>
                <a:latin typeface="Anuphan SemiBold"/>
                <a:ea typeface="Anuphan SemiBold"/>
                <a:cs typeface="Anuphan SemiBold"/>
                <a:sym typeface="Anuphan SemiBold"/>
              </a:defRPr>
            </a:lvl6pPr>
            <a:lvl7pPr lvl="6">
              <a:spcBef>
                <a:spcPts val="0"/>
              </a:spcBef>
              <a:spcAft>
                <a:spcPts val="0"/>
              </a:spcAft>
              <a:buSzPts val="3000"/>
              <a:buFont typeface="Anuphan SemiBold"/>
              <a:buNone/>
              <a:defRPr>
                <a:latin typeface="Anuphan SemiBold"/>
                <a:ea typeface="Anuphan SemiBold"/>
                <a:cs typeface="Anuphan SemiBold"/>
                <a:sym typeface="Anuphan SemiBold"/>
              </a:defRPr>
            </a:lvl7pPr>
            <a:lvl8pPr lvl="7">
              <a:spcBef>
                <a:spcPts val="0"/>
              </a:spcBef>
              <a:spcAft>
                <a:spcPts val="0"/>
              </a:spcAft>
              <a:buSzPts val="3000"/>
              <a:buFont typeface="Anuphan SemiBold"/>
              <a:buNone/>
              <a:defRPr>
                <a:latin typeface="Anuphan SemiBold"/>
                <a:ea typeface="Anuphan SemiBold"/>
                <a:cs typeface="Anuphan SemiBold"/>
                <a:sym typeface="Anuphan SemiBold"/>
              </a:defRPr>
            </a:lvl8pPr>
            <a:lvl9pPr lvl="8">
              <a:spcBef>
                <a:spcPts val="0"/>
              </a:spcBef>
              <a:spcAft>
                <a:spcPts val="0"/>
              </a:spcAft>
              <a:buSzPts val="3000"/>
              <a:buFont typeface="Anuphan SemiBold"/>
              <a:buNone/>
              <a:defRPr>
                <a:latin typeface="Anuphan SemiBold"/>
                <a:ea typeface="Anuphan SemiBold"/>
                <a:cs typeface="Anuphan SemiBold"/>
                <a:sym typeface="Anuphan SemiBold"/>
              </a:defRPr>
            </a:lvl9pPr>
          </a:lstStyle>
          <a:p/>
        </p:txBody>
      </p:sp>
      <p:sp>
        <p:nvSpPr>
          <p:cNvPr id="1004" name="Google Shape;1004;p17"/>
          <p:cNvSpPr txBox="1"/>
          <p:nvPr>
            <p:ph idx="1" type="subTitle"/>
          </p:nvPr>
        </p:nvSpPr>
        <p:spPr>
          <a:xfrm>
            <a:off x="895725" y="2416650"/>
            <a:ext cx="2078100" cy="457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005" name="Google Shape;1005;p17"/>
          <p:cNvSpPr txBox="1"/>
          <p:nvPr>
            <p:ph idx="2" type="subTitle"/>
          </p:nvPr>
        </p:nvSpPr>
        <p:spPr>
          <a:xfrm>
            <a:off x="895725" y="2807175"/>
            <a:ext cx="2078100" cy="155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6" name="Google Shape;1006;p17"/>
          <p:cNvSpPr txBox="1"/>
          <p:nvPr>
            <p:ph idx="3" type="subTitle"/>
          </p:nvPr>
        </p:nvSpPr>
        <p:spPr>
          <a:xfrm>
            <a:off x="3532954" y="2807175"/>
            <a:ext cx="2078100" cy="155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7" name="Google Shape;1007;p17"/>
          <p:cNvSpPr txBox="1"/>
          <p:nvPr>
            <p:ph idx="4" type="subTitle"/>
          </p:nvPr>
        </p:nvSpPr>
        <p:spPr>
          <a:xfrm>
            <a:off x="6170183" y="2807175"/>
            <a:ext cx="2078100" cy="155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8" name="Google Shape;1008;p17"/>
          <p:cNvSpPr txBox="1"/>
          <p:nvPr>
            <p:ph idx="5" type="subTitle"/>
          </p:nvPr>
        </p:nvSpPr>
        <p:spPr>
          <a:xfrm>
            <a:off x="3532956" y="2416650"/>
            <a:ext cx="2078100" cy="457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009" name="Google Shape;1009;p17"/>
          <p:cNvSpPr txBox="1"/>
          <p:nvPr>
            <p:ph idx="6" type="subTitle"/>
          </p:nvPr>
        </p:nvSpPr>
        <p:spPr>
          <a:xfrm>
            <a:off x="6170187" y="2416650"/>
            <a:ext cx="2078100" cy="457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grpSp>
        <p:nvGrpSpPr>
          <p:cNvPr id="1010" name="Google Shape;1010;p17"/>
          <p:cNvGrpSpPr/>
          <p:nvPr/>
        </p:nvGrpSpPr>
        <p:grpSpPr>
          <a:xfrm>
            <a:off x="231522" y="135539"/>
            <a:ext cx="8197378" cy="4114725"/>
            <a:chOff x="231522" y="135539"/>
            <a:chExt cx="8197378" cy="4114725"/>
          </a:xfrm>
        </p:grpSpPr>
        <p:sp>
          <p:nvSpPr>
            <p:cNvPr id="1011" name="Google Shape;1011;p17"/>
            <p:cNvSpPr/>
            <p:nvPr/>
          </p:nvSpPr>
          <p:spPr>
            <a:xfrm>
              <a:off x="8019400" y="1355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7"/>
            <p:cNvSpPr/>
            <p:nvPr/>
          </p:nvSpPr>
          <p:spPr>
            <a:xfrm>
              <a:off x="231522" y="384076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grpSp>
        <p:nvGrpSpPr>
          <p:cNvPr id="1014" name="Google Shape;1014;p18"/>
          <p:cNvGrpSpPr/>
          <p:nvPr/>
        </p:nvGrpSpPr>
        <p:grpSpPr>
          <a:xfrm>
            <a:off x="-764535" y="-915433"/>
            <a:ext cx="10753910" cy="7214331"/>
            <a:chOff x="-764535" y="-915433"/>
            <a:chExt cx="10753910" cy="7214331"/>
          </a:xfrm>
        </p:grpSpPr>
        <p:grpSp>
          <p:nvGrpSpPr>
            <p:cNvPr id="1015" name="Google Shape;1015;p18"/>
            <p:cNvGrpSpPr/>
            <p:nvPr/>
          </p:nvGrpSpPr>
          <p:grpSpPr>
            <a:xfrm flipH="1" rot="10800000">
              <a:off x="7669730" y="3913182"/>
              <a:ext cx="2319644" cy="2385716"/>
              <a:chOff x="-1552575" y="3242575"/>
              <a:chExt cx="2657400" cy="2400600"/>
            </a:xfrm>
          </p:grpSpPr>
          <p:cxnSp>
            <p:nvCxnSpPr>
              <p:cNvPr id="1016" name="Google Shape;1016;p18"/>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17" name="Google Shape;1017;p18"/>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18" name="Google Shape;1018;p18"/>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19" name="Google Shape;1019;p18"/>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20" name="Google Shape;1020;p18"/>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21" name="Google Shape;1021;p18"/>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22" name="Google Shape;1022;p18"/>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23" name="Google Shape;1023;p18"/>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24" name="Google Shape;1024;p18"/>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25" name="Google Shape;1025;p18"/>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26" name="Google Shape;1026;p18"/>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27" name="Google Shape;1027;p18"/>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28" name="Google Shape;1028;p18"/>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29" name="Google Shape;1029;p18"/>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30" name="Google Shape;1030;p18"/>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31" name="Google Shape;1031;p18"/>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32" name="Google Shape;1032;p18"/>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33" name="Google Shape;1033;p18"/>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34" name="Google Shape;1034;p18"/>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35" name="Google Shape;1035;p18"/>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036" name="Google Shape;1036;p18"/>
            <p:cNvGrpSpPr/>
            <p:nvPr/>
          </p:nvGrpSpPr>
          <p:grpSpPr>
            <a:xfrm flipH="1" rot="10800000">
              <a:off x="3464565" y="-915433"/>
              <a:ext cx="2319644" cy="2385716"/>
              <a:chOff x="-1552575" y="3242575"/>
              <a:chExt cx="2657400" cy="2400600"/>
            </a:xfrm>
          </p:grpSpPr>
          <p:cxnSp>
            <p:nvCxnSpPr>
              <p:cNvPr id="1037" name="Google Shape;1037;p18"/>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38" name="Google Shape;1038;p18"/>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39" name="Google Shape;1039;p18"/>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40" name="Google Shape;1040;p18"/>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41" name="Google Shape;1041;p18"/>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42" name="Google Shape;1042;p18"/>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43" name="Google Shape;1043;p18"/>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44" name="Google Shape;1044;p18"/>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45" name="Google Shape;1045;p18"/>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46" name="Google Shape;1046;p18"/>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47" name="Google Shape;1047;p18"/>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48" name="Google Shape;1048;p18"/>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49" name="Google Shape;1049;p18"/>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50" name="Google Shape;1050;p18"/>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51" name="Google Shape;1051;p18"/>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52" name="Google Shape;1052;p18"/>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53" name="Google Shape;1053;p18"/>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54" name="Google Shape;1054;p18"/>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55" name="Google Shape;1055;p18"/>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56" name="Google Shape;1056;p18"/>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057" name="Google Shape;1057;p18"/>
            <p:cNvGrpSpPr/>
            <p:nvPr/>
          </p:nvGrpSpPr>
          <p:grpSpPr>
            <a:xfrm flipH="1" rot="10800000">
              <a:off x="-764535" y="3913182"/>
              <a:ext cx="2319644" cy="2385716"/>
              <a:chOff x="-1552575" y="3242575"/>
              <a:chExt cx="2657400" cy="2400600"/>
            </a:xfrm>
          </p:grpSpPr>
          <p:cxnSp>
            <p:nvCxnSpPr>
              <p:cNvPr id="1058" name="Google Shape;1058;p18"/>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59" name="Google Shape;1059;p18"/>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60" name="Google Shape;1060;p18"/>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61" name="Google Shape;1061;p18"/>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62" name="Google Shape;1062;p18"/>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63" name="Google Shape;1063;p18"/>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64" name="Google Shape;1064;p18"/>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65" name="Google Shape;1065;p18"/>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66" name="Google Shape;1066;p18"/>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67" name="Google Shape;1067;p18"/>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68" name="Google Shape;1068;p18"/>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69" name="Google Shape;1069;p18"/>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70" name="Google Shape;1070;p18"/>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71" name="Google Shape;1071;p18"/>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72" name="Google Shape;1072;p18"/>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73" name="Google Shape;1073;p18"/>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74" name="Google Shape;1074;p18"/>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75" name="Google Shape;1075;p18"/>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76" name="Google Shape;1076;p18"/>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077" name="Google Shape;1077;p18"/>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1078" name="Google Shape;1078;p18"/>
          <p:cNvGrpSpPr/>
          <p:nvPr/>
        </p:nvGrpSpPr>
        <p:grpSpPr>
          <a:xfrm>
            <a:off x="436325" y="340697"/>
            <a:ext cx="8271350" cy="4422000"/>
            <a:chOff x="436325" y="340697"/>
            <a:chExt cx="8271350" cy="4422000"/>
          </a:xfrm>
        </p:grpSpPr>
        <p:sp>
          <p:nvSpPr>
            <p:cNvPr id="1079" name="Google Shape;1079;p18"/>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18"/>
            <p:cNvGrpSpPr/>
            <p:nvPr/>
          </p:nvGrpSpPr>
          <p:grpSpPr>
            <a:xfrm>
              <a:off x="436375" y="340697"/>
              <a:ext cx="8271300" cy="409500"/>
              <a:chOff x="436375" y="340697"/>
              <a:chExt cx="8271300" cy="409500"/>
            </a:xfrm>
          </p:grpSpPr>
          <p:sp>
            <p:nvSpPr>
              <p:cNvPr id="1081" name="Google Shape;1081;p18"/>
              <p:cNvSpPr/>
              <p:nvPr/>
            </p:nvSpPr>
            <p:spPr>
              <a:xfrm>
                <a:off x="436375" y="340697"/>
                <a:ext cx="8271300" cy="409500"/>
              </a:xfrm>
              <a:prstGeom prst="round2SameRect">
                <a:avLst>
                  <a:gd fmla="val 0" name="adj1"/>
                  <a:gd fmla="val 0" name="adj2"/>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2" name="Google Shape;1082;p18"/>
              <p:cNvGrpSpPr/>
              <p:nvPr/>
            </p:nvGrpSpPr>
            <p:grpSpPr>
              <a:xfrm>
                <a:off x="697337" y="492987"/>
                <a:ext cx="575360" cy="104932"/>
                <a:chOff x="697362" y="422589"/>
                <a:chExt cx="575360" cy="104932"/>
              </a:xfrm>
            </p:grpSpPr>
            <p:sp>
              <p:nvSpPr>
                <p:cNvPr id="1083" name="Google Shape;1083;p18"/>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8"/>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 name="Google Shape;1085;p18"/>
                <p:cNvGrpSpPr/>
                <p:nvPr/>
              </p:nvGrpSpPr>
              <p:grpSpPr>
                <a:xfrm>
                  <a:off x="697362" y="422876"/>
                  <a:ext cx="107225" cy="104358"/>
                  <a:chOff x="697362" y="436059"/>
                  <a:chExt cx="107225" cy="104358"/>
                </a:xfrm>
              </p:grpSpPr>
              <p:sp>
                <p:nvSpPr>
                  <p:cNvPr id="1086" name="Google Shape;1086;p18"/>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8"/>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088" name="Google Shape;1088;p18"/>
          <p:cNvSpPr txBox="1"/>
          <p:nvPr>
            <p:ph type="title"/>
          </p:nvPr>
        </p:nvSpPr>
        <p:spPr>
          <a:xfrm>
            <a:off x="720000" y="75935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Font typeface="Anuphan SemiBold"/>
              <a:buNone/>
              <a:defRPr>
                <a:latin typeface="Anuphan SemiBold"/>
                <a:ea typeface="Anuphan SemiBold"/>
                <a:cs typeface="Anuphan SemiBold"/>
                <a:sym typeface="Anuphan SemiBold"/>
              </a:defRPr>
            </a:lvl2pPr>
            <a:lvl3pPr lvl="2">
              <a:spcBef>
                <a:spcPts val="0"/>
              </a:spcBef>
              <a:spcAft>
                <a:spcPts val="0"/>
              </a:spcAft>
              <a:buSzPts val="3000"/>
              <a:buFont typeface="Anuphan SemiBold"/>
              <a:buNone/>
              <a:defRPr>
                <a:latin typeface="Anuphan SemiBold"/>
                <a:ea typeface="Anuphan SemiBold"/>
                <a:cs typeface="Anuphan SemiBold"/>
                <a:sym typeface="Anuphan SemiBold"/>
              </a:defRPr>
            </a:lvl3pPr>
            <a:lvl4pPr lvl="3">
              <a:spcBef>
                <a:spcPts val="0"/>
              </a:spcBef>
              <a:spcAft>
                <a:spcPts val="0"/>
              </a:spcAft>
              <a:buSzPts val="3000"/>
              <a:buFont typeface="Anuphan SemiBold"/>
              <a:buNone/>
              <a:defRPr>
                <a:latin typeface="Anuphan SemiBold"/>
                <a:ea typeface="Anuphan SemiBold"/>
                <a:cs typeface="Anuphan SemiBold"/>
                <a:sym typeface="Anuphan SemiBold"/>
              </a:defRPr>
            </a:lvl4pPr>
            <a:lvl5pPr lvl="4">
              <a:spcBef>
                <a:spcPts val="0"/>
              </a:spcBef>
              <a:spcAft>
                <a:spcPts val="0"/>
              </a:spcAft>
              <a:buSzPts val="3000"/>
              <a:buFont typeface="Anuphan SemiBold"/>
              <a:buNone/>
              <a:defRPr>
                <a:latin typeface="Anuphan SemiBold"/>
                <a:ea typeface="Anuphan SemiBold"/>
                <a:cs typeface="Anuphan SemiBold"/>
                <a:sym typeface="Anuphan SemiBold"/>
              </a:defRPr>
            </a:lvl5pPr>
            <a:lvl6pPr lvl="5">
              <a:spcBef>
                <a:spcPts val="0"/>
              </a:spcBef>
              <a:spcAft>
                <a:spcPts val="0"/>
              </a:spcAft>
              <a:buSzPts val="3000"/>
              <a:buFont typeface="Anuphan SemiBold"/>
              <a:buNone/>
              <a:defRPr>
                <a:latin typeface="Anuphan SemiBold"/>
                <a:ea typeface="Anuphan SemiBold"/>
                <a:cs typeface="Anuphan SemiBold"/>
                <a:sym typeface="Anuphan SemiBold"/>
              </a:defRPr>
            </a:lvl6pPr>
            <a:lvl7pPr lvl="6">
              <a:spcBef>
                <a:spcPts val="0"/>
              </a:spcBef>
              <a:spcAft>
                <a:spcPts val="0"/>
              </a:spcAft>
              <a:buSzPts val="3000"/>
              <a:buFont typeface="Anuphan SemiBold"/>
              <a:buNone/>
              <a:defRPr>
                <a:latin typeface="Anuphan SemiBold"/>
                <a:ea typeface="Anuphan SemiBold"/>
                <a:cs typeface="Anuphan SemiBold"/>
                <a:sym typeface="Anuphan SemiBold"/>
              </a:defRPr>
            </a:lvl7pPr>
            <a:lvl8pPr lvl="7">
              <a:spcBef>
                <a:spcPts val="0"/>
              </a:spcBef>
              <a:spcAft>
                <a:spcPts val="0"/>
              </a:spcAft>
              <a:buSzPts val="3000"/>
              <a:buFont typeface="Anuphan SemiBold"/>
              <a:buNone/>
              <a:defRPr>
                <a:latin typeface="Anuphan SemiBold"/>
                <a:ea typeface="Anuphan SemiBold"/>
                <a:cs typeface="Anuphan SemiBold"/>
                <a:sym typeface="Anuphan SemiBold"/>
              </a:defRPr>
            </a:lvl8pPr>
            <a:lvl9pPr lvl="8">
              <a:spcBef>
                <a:spcPts val="0"/>
              </a:spcBef>
              <a:spcAft>
                <a:spcPts val="0"/>
              </a:spcAft>
              <a:buSzPts val="3000"/>
              <a:buFont typeface="Anuphan SemiBold"/>
              <a:buNone/>
              <a:defRPr>
                <a:latin typeface="Anuphan SemiBold"/>
                <a:ea typeface="Anuphan SemiBold"/>
                <a:cs typeface="Anuphan SemiBold"/>
                <a:sym typeface="Anuphan SemiBold"/>
              </a:defRPr>
            </a:lvl9pPr>
          </a:lstStyle>
          <a:p/>
        </p:txBody>
      </p:sp>
      <p:sp>
        <p:nvSpPr>
          <p:cNvPr id="1089" name="Google Shape;1089;p18"/>
          <p:cNvSpPr txBox="1"/>
          <p:nvPr>
            <p:ph idx="1" type="subTitle"/>
          </p:nvPr>
        </p:nvSpPr>
        <p:spPr>
          <a:xfrm>
            <a:off x="841051" y="3009900"/>
            <a:ext cx="2346000" cy="457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090" name="Google Shape;1090;p18"/>
          <p:cNvSpPr txBox="1"/>
          <p:nvPr>
            <p:ph idx="2" type="subTitle"/>
          </p:nvPr>
        </p:nvSpPr>
        <p:spPr>
          <a:xfrm>
            <a:off x="3399003" y="3009900"/>
            <a:ext cx="2346000" cy="457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091" name="Google Shape;1091;p18"/>
          <p:cNvSpPr txBox="1"/>
          <p:nvPr>
            <p:ph idx="3" type="subTitle"/>
          </p:nvPr>
        </p:nvSpPr>
        <p:spPr>
          <a:xfrm>
            <a:off x="5956956" y="3009900"/>
            <a:ext cx="2346000" cy="457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092" name="Google Shape;1092;p18"/>
          <p:cNvSpPr txBox="1"/>
          <p:nvPr>
            <p:ph idx="4" type="subTitle"/>
          </p:nvPr>
        </p:nvSpPr>
        <p:spPr>
          <a:xfrm>
            <a:off x="841050" y="3429000"/>
            <a:ext cx="2346000" cy="1068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3" name="Google Shape;1093;p18"/>
          <p:cNvSpPr txBox="1"/>
          <p:nvPr>
            <p:ph idx="5" type="subTitle"/>
          </p:nvPr>
        </p:nvSpPr>
        <p:spPr>
          <a:xfrm>
            <a:off x="3399003" y="3429000"/>
            <a:ext cx="2346000" cy="1068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4" name="Google Shape;1094;p18"/>
          <p:cNvSpPr txBox="1"/>
          <p:nvPr>
            <p:ph idx="6" type="subTitle"/>
          </p:nvPr>
        </p:nvSpPr>
        <p:spPr>
          <a:xfrm>
            <a:off x="5956956" y="3429000"/>
            <a:ext cx="2346000" cy="1068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5" name="Google Shape;1095;p18"/>
          <p:cNvSpPr/>
          <p:nvPr/>
        </p:nvSpPr>
        <p:spPr>
          <a:xfrm>
            <a:off x="7266925" y="1355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6" name="Shape 1096"/>
        <p:cNvGrpSpPr/>
        <p:nvPr/>
      </p:nvGrpSpPr>
      <p:grpSpPr>
        <a:xfrm>
          <a:off x="0" y="0"/>
          <a:ext cx="0" cy="0"/>
          <a:chOff x="0" y="0"/>
          <a:chExt cx="0" cy="0"/>
        </a:xfrm>
      </p:grpSpPr>
      <p:grpSp>
        <p:nvGrpSpPr>
          <p:cNvPr id="1097" name="Google Shape;1097;p19"/>
          <p:cNvGrpSpPr/>
          <p:nvPr/>
        </p:nvGrpSpPr>
        <p:grpSpPr>
          <a:xfrm>
            <a:off x="-764535" y="-1179437"/>
            <a:ext cx="10744919" cy="7043441"/>
            <a:chOff x="-764535" y="-1179437"/>
            <a:chExt cx="10744919" cy="7043441"/>
          </a:xfrm>
        </p:grpSpPr>
        <p:grpSp>
          <p:nvGrpSpPr>
            <p:cNvPr id="1098" name="Google Shape;1098;p19"/>
            <p:cNvGrpSpPr/>
            <p:nvPr/>
          </p:nvGrpSpPr>
          <p:grpSpPr>
            <a:xfrm>
              <a:off x="7660740" y="-1179437"/>
              <a:ext cx="2319644" cy="2385716"/>
              <a:chOff x="-1552575" y="3242575"/>
              <a:chExt cx="2657400" cy="2400600"/>
            </a:xfrm>
          </p:grpSpPr>
          <p:cxnSp>
            <p:nvCxnSpPr>
              <p:cNvPr id="1099" name="Google Shape;1099;p19"/>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00" name="Google Shape;1100;p19"/>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01" name="Google Shape;1101;p19"/>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02" name="Google Shape;1102;p19"/>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03" name="Google Shape;1103;p19"/>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04" name="Google Shape;1104;p19"/>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05" name="Google Shape;1105;p19"/>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06" name="Google Shape;1106;p19"/>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07" name="Google Shape;1107;p19"/>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08" name="Google Shape;1108;p19"/>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09" name="Google Shape;1109;p19"/>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10" name="Google Shape;1110;p19"/>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11" name="Google Shape;1111;p19"/>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12" name="Google Shape;1112;p19"/>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13" name="Google Shape;1113;p19"/>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14" name="Google Shape;1114;p19"/>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15" name="Google Shape;1115;p19"/>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16" name="Google Shape;1116;p19"/>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17" name="Google Shape;1117;p19"/>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18" name="Google Shape;1118;p19"/>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119" name="Google Shape;1119;p19"/>
            <p:cNvGrpSpPr/>
            <p:nvPr/>
          </p:nvGrpSpPr>
          <p:grpSpPr>
            <a:xfrm>
              <a:off x="3464565" y="3478288"/>
              <a:ext cx="2319644" cy="2385716"/>
              <a:chOff x="-1552575" y="3242575"/>
              <a:chExt cx="2657400" cy="2400600"/>
            </a:xfrm>
          </p:grpSpPr>
          <p:cxnSp>
            <p:nvCxnSpPr>
              <p:cNvPr id="1120" name="Google Shape;1120;p19"/>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21" name="Google Shape;1121;p19"/>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22" name="Google Shape;1122;p19"/>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23" name="Google Shape;1123;p19"/>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24" name="Google Shape;1124;p19"/>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25" name="Google Shape;1125;p19"/>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26" name="Google Shape;1126;p19"/>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27" name="Google Shape;1127;p19"/>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28" name="Google Shape;1128;p19"/>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29" name="Google Shape;1129;p19"/>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30" name="Google Shape;1130;p19"/>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31" name="Google Shape;1131;p19"/>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32" name="Google Shape;1132;p19"/>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33" name="Google Shape;1133;p19"/>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34" name="Google Shape;1134;p19"/>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35" name="Google Shape;1135;p19"/>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36" name="Google Shape;1136;p19"/>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37" name="Google Shape;1137;p19"/>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38" name="Google Shape;1138;p19"/>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39" name="Google Shape;1139;p19"/>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140" name="Google Shape;1140;p19"/>
            <p:cNvGrpSpPr/>
            <p:nvPr/>
          </p:nvGrpSpPr>
          <p:grpSpPr>
            <a:xfrm>
              <a:off x="-764535" y="-1179437"/>
              <a:ext cx="2319644" cy="2385716"/>
              <a:chOff x="-1552575" y="3242575"/>
              <a:chExt cx="2657400" cy="2400600"/>
            </a:xfrm>
          </p:grpSpPr>
          <p:cxnSp>
            <p:nvCxnSpPr>
              <p:cNvPr id="1141" name="Google Shape;1141;p19"/>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42" name="Google Shape;1142;p19"/>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43" name="Google Shape;1143;p19"/>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44" name="Google Shape;1144;p19"/>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45" name="Google Shape;1145;p19"/>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46" name="Google Shape;1146;p19"/>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47" name="Google Shape;1147;p19"/>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48" name="Google Shape;1148;p19"/>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49" name="Google Shape;1149;p19"/>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50" name="Google Shape;1150;p19"/>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51" name="Google Shape;1151;p19"/>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52" name="Google Shape;1152;p19"/>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53" name="Google Shape;1153;p19"/>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54" name="Google Shape;1154;p19"/>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55" name="Google Shape;1155;p19"/>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56" name="Google Shape;1156;p19"/>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57" name="Google Shape;1157;p19"/>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58" name="Google Shape;1158;p19"/>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59" name="Google Shape;1159;p19"/>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60" name="Google Shape;1160;p19"/>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1161" name="Google Shape;1161;p19"/>
          <p:cNvGrpSpPr/>
          <p:nvPr/>
        </p:nvGrpSpPr>
        <p:grpSpPr>
          <a:xfrm>
            <a:off x="436325" y="340697"/>
            <a:ext cx="8271350" cy="4422000"/>
            <a:chOff x="436325" y="340697"/>
            <a:chExt cx="8271350" cy="4422000"/>
          </a:xfrm>
        </p:grpSpPr>
        <p:sp>
          <p:nvSpPr>
            <p:cNvPr id="1162" name="Google Shape;1162;p19"/>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19"/>
            <p:cNvGrpSpPr/>
            <p:nvPr/>
          </p:nvGrpSpPr>
          <p:grpSpPr>
            <a:xfrm>
              <a:off x="436375" y="340697"/>
              <a:ext cx="8271300" cy="409500"/>
              <a:chOff x="436375" y="340697"/>
              <a:chExt cx="8271300" cy="409500"/>
            </a:xfrm>
          </p:grpSpPr>
          <p:sp>
            <p:nvSpPr>
              <p:cNvPr id="1164" name="Google Shape;1164;p19"/>
              <p:cNvSpPr/>
              <p:nvPr/>
            </p:nvSpPr>
            <p:spPr>
              <a:xfrm>
                <a:off x="436375" y="340697"/>
                <a:ext cx="8271300" cy="409500"/>
              </a:xfrm>
              <a:prstGeom prst="round2SameRect">
                <a:avLst>
                  <a:gd fmla="val 0" name="adj1"/>
                  <a:gd fmla="val 0" name="adj2"/>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19"/>
              <p:cNvGrpSpPr/>
              <p:nvPr/>
            </p:nvGrpSpPr>
            <p:grpSpPr>
              <a:xfrm>
                <a:off x="697337" y="492987"/>
                <a:ext cx="575360" cy="104932"/>
                <a:chOff x="697362" y="422589"/>
                <a:chExt cx="575360" cy="104932"/>
              </a:xfrm>
            </p:grpSpPr>
            <p:sp>
              <p:nvSpPr>
                <p:cNvPr id="1166" name="Google Shape;1166;p19"/>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9"/>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8" name="Google Shape;1168;p19"/>
                <p:cNvGrpSpPr/>
                <p:nvPr/>
              </p:nvGrpSpPr>
              <p:grpSpPr>
                <a:xfrm>
                  <a:off x="697362" y="422876"/>
                  <a:ext cx="107225" cy="104358"/>
                  <a:chOff x="697362" y="436059"/>
                  <a:chExt cx="107225" cy="104358"/>
                </a:xfrm>
              </p:grpSpPr>
              <p:sp>
                <p:nvSpPr>
                  <p:cNvPr id="1169" name="Google Shape;1169;p19"/>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9"/>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171" name="Google Shape;1171;p19"/>
          <p:cNvSpPr txBox="1"/>
          <p:nvPr>
            <p:ph type="title"/>
          </p:nvPr>
        </p:nvSpPr>
        <p:spPr>
          <a:xfrm>
            <a:off x="720000" y="76235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Font typeface="Anuphan SemiBold"/>
              <a:buNone/>
              <a:defRPr>
                <a:latin typeface="Anuphan SemiBold"/>
                <a:ea typeface="Anuphan SemiBold"/>
                <a:cs typeface="Anuphan SemiBold"/>
                <a:sym typeface="Anuphan SemiBold"/>
              </a:defRPr>
            </a:lvl2pPr>
            <a:lvl3pPr lvl="2">
              <a:spcBef>
                <a:spcPts val="0"/>
              </a:spcBef>
              <a:spcAft>
                <a:spcPts val="0"/>
              </a:spcAft>
              <a:buSzPts val="3000"/>
              <a:buFont typeface="Anuphan SemiBold"/>
              <a:buNone/>
              <a:defRPr>
                <a:latin typeface="Anuphan SemiBold"/>
                <a:ea typeface="Anuphan SemiBold"/>
                <a:cs typeface="Anuphan SemiBold"/>
                <a:sym typeface="Anuphan SemiBold"/>
              </a:defRPr>
            </a:lvl3pPr>
            <a:lvl4pPr lvl="3">
              <a:spcBef>
                <a:spcPts val="0"/>
              </a:spcBef>
              <a:spcAft>
                <a:spcPts val="0"/>
              </a:spcAft>
              <a:buSzPts val="3000"/>
              <a:buFont typeface="Anuphan SemiBold"/>
              <a:buNone/>
              <a:defRPr>
                <a:latin typeface="Anuphan SemiBold"/>
                <a:ea typeface="Anuphan SemiBold"/>
                <a:cs typeface="Anuphan SemiBold"/>
                <a:sym typeface="Anuphan SemiBold"/>
              </a:defRPr>
            </a:lvl4pPr>
            <a:lvl5pPr lvl="4">
              <a:spcBef>
                <a:spcPts val="0"/>
              </a:spcBef>
              <a:spcAft>
                <a:spcPts val="0"/>
              </a:spcAft>
              <a:buSzPts val="3000"/>
              <a:buFont typeface="Anuphan SemiBold"/>
              <a:buNone/>
              <a:defRPr>
                <a:latin typeface="Anuphan SemiBold"/>
                <a:ea typeface="Anuphan SemiBold"/>
                <a:cs typeface="Anuphan SemiBold"/>
                <a:sym typeface="Anuphan SemiBold"/>
              </a:defRPr>
            </a:lvl5pPr>
            <a:lvl6pPr lvl="5">
              <a:spcBef>
                <a:spcPts val="0"/>
              </a:spcBef>
              <a:spcAft>
                <a:spcPts val="0"/>
              </a:spcAft>
              <a:buSzPts val="3000"/>
              <a:buFont typeface="Anuphan SemiBold"/>
              <a:buNone/>
              <a:defRPr>
                <a:latin typeface="Anuphan SemiBold"/>
                <a:ea typeface="Anuphan SemiBold"/>
                <a:cs typeface="Anuphan SemiBold"/>
                <a:sym typeface="Anuphan SemiBold"/>
              </a:defRPr>
            </a:lvl6pPr>
            <a:lvl7pPr lvl="6">
              <a:spcBef>
                <a:spcPts val="0"/>
              </a:spcBef>
              <a:spcAft>
                <a:spcPts val="0"/>
              </a:spcAft>
              <a:buSzPts val="3000"/>
              <a:buFont typeface="Anuphan SemiBold"/>
              <a:buNone/>
              <a:defRPr>
                <a:latin typeface="Anuphan SemiBold"/>
                <a:ea typeface="Anuphan SemiBold"/>
                <a:cs typeface="Anuphan SemiBold"/>
                <a:sym typeface="Anuphan SemiBold"/>
              </a:defRPr>
            </a:lvl7pPr>
            <a:lvl8pPr lvl="7">
              <a:spcBef>
                <a:spcPts val="0"/>
              </a:spcBef>
              <a:spcAft>
                <a:spcPts val="0"/>
              </a:spcAft>
              <a:buSzPts val="3000"/>
              <a:buFont typeface="Anuphan SemiBold"/>
              <a:buNone/>
              <a:defRPr>
                <a:latin typeface="Anuphan SemiBold"/>
                <a:ea typeface="Anuphan SemiBold"/>
                <a:cs typeface="Anuphan SemiBold"/>
                <a:sym typeface="Anuphan SemiBold"/>
              </a:defRPr>
            </a:lvl8pPr>
            <a:lvl9pPr lvl="8">
              <a:spcBef>
                <a:spcPts val="0"/>
              </a:spcBef>
              <a:spcAft>
                <a:spcPts val="0"/>
              </a:spcAft>
              <a:buSzPts val="3000"/>
              <a:buFont typeface="Anuphan SemiBold"/>
              <a:buNone/>
              <a:defRPr>
                <a:latin typeface="Anuphan SemiBold"/>
                <a:ea typeface="Anuphan SemiBold"/>
                <a:cs typeface="Anuphan SemiBold"/>
                <a:sym typeface="Anuphan SemiBold"/>
              </a:defRPr>
            </a:lvl9pPr>
          </a:lstStyle>
          <a:p/>
        </p:txBody>
      </p:sp>
      <p:sp>
        <p:nvSpPr>
          <p:cNvPr id="1172" name="Google Shape;1172;p19"/>
          <p:cNvSpPr txBox="1"/>
          <p:nvPr>
            <p:ph idx="1" type="subTitle"/>
          </p:nvPr>
        </p:nvSpPr>
        <p:spPr>
          <a:xfrm>
            <a:off x="1182075" y="1572500"/>
            <a:ext cx="3073500" cy="4572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173" name="Google Shape;1173;p19"/>
          <p:cNvSpPr txBox="1"/>
          <p:nvPr>
            <p:ph idx="2" type="subTitle"/>
          </p:nvPr>
        </p:nvSpPr>
        <p:spPr>
          <a:xfrm>
            <a:off x="1182076" y="1972550"/>
            <a:ext cx="30735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4" name="Google Shape;1174;p19"/>
          <p:cNvSpPr txBox="1"/>
          <p:nvPr>
            <p:ph idx="3" type="subTitle"/>
          </p:nvPr>
        </p:nvSpPr>
        <p:spPr>
          <a:xfrm>
            <a:off x="5350427" y="1972550"/>
            <a:ext cx="30735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5" name="Google Shape;1175;p19"/>
          <p:cNvSpPr txBox="1"/>
          <p:nvPr>
            <p:ph idx="4" type="subTitle"/>
          </p:nvPr>
        </p:nvSpPr>
        <p:spPr>
          <a:xfrm>
            <a:off x="1182076" y="3494975"/>
            <a:ext cx="30735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6" name="Google Shape;1176;p19"/>
          <p:cNvSpPr txBox="1"/>
          <p:nvPr>
            <p:ph idx="5" type="subTitle"/>
          </p:nvPr>
        </p:nvSpPr>
        <p:spPr>
          <a:xfrm>
            <a:off x="5350427" y="3494975"/>
            <a:ext cx="30735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7" name="Google Shape;1177;p19"/>
          <p:cNvSpPr txBox="1"/>
          <p:nvPr>
            <p:ph idx="6" type="subTitle"/>
          </p:nvPr>
        </p:nvSpPr>
        <p:spPr>
          <a:xfrm>
            <a:off x="1182075" y="3094925"/>
            <a:ext cx="3073500" cy="4572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178" name="Google Shape;1178;p19"/>
          <p:cNvSpPr txBox="1"/>
          <p:nvPr>
            <p:ph idx="7" type="subTitle"/>
          </p:nvPr>
        </p:nvSpPr>
        <p:spPr>
          <a:xfrm>
            <a:off x="5350425" y="1572500"/>
            <a:ext cx="3073500" cy="4572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179" name="Google Shape;1179;p19"/>
          <p:cNvSpPr txBox="1"/>
          <p:nvPr>
            <p:ph idx="8" type="subTitle"/>
          </p:nvPr>
        </p:nvSpPr>
        <p:spPr>
          <a:xfrm>
            <a:off x="5350425" y="3094925"/>
            <a:ext cx="3073500" cy="4572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grpSp>
        <p:nvGrpSpPr>
          <p:cNvPr id="1180" name="Google Shape;1180;p19"/>
          <p:cNvGrpSpPr/>
          <p:nvPr/>
        </p:nvGrpSpPr>
        <p:grpSpPr>
          <a:xfrm>
            <a:off x="232713" y="2357639"/>
            <a:ext cx="8676009" cy="409500"/>
            <a:chOff x="232713" y="2357639"/>
            <a:chExt cx="8676009" cy="409500"/>
          </a:xfrm>
        </p:grpSpPr>
        <p:sp>
          <p:nvSpPr>
            <p:cNvPr id="1181" name="Google Shape;1181;p19"/>
            <p:cNvSpPr/>
            <p:nvPr/>
          </p:nvSpPr>
          <p:spPr>
            <a:xfrm>
              <a:off x="8499222" y="23576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9"/>
            <p:cNvSpPr/>
            <p:nvPr/>
          </p:nvSpPr>
          <p:spPr>
            <a:xfrm>
              <a:off x="232713" y="23576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183" name="Shape 1183"/>
        <p:cNvGrpSpPr/>
        <p:nvPr/>
      </p:nvGrpSpPr>
      <p:grpSpPr>
        <a:xfrm>
          <a:off x="0" y="0"/>
          <a:ext cx="0" cy="0"/>
          <a:chOff x="0" y="0"/>
          <a:chExt cx="0" cy="0"/>
        </a:xfrm>
      </p:grpSpPr>
      <p:grpSp>
        <p:nvGrpSpPr>
          <p:cNvPr id="1184" name="Google Shape;1184;p20"/>
          <p:cNvGrpSpPr/>
          <p:nvPr/>
        </p:nvGrpSpPr>
        <p:grpSpPr>
          <a:xfrm>
            <a:off x="-1004160" y="-274562"/>
            <a:ext cx="10863569" cy="4014491"/>
            <a:chOff x="-1004160" y="-274562"/>
            <a:chExt cx="10863569" cy="4014491"/>
          </a:xfrm>
        </p:grpSpPr>
        <p:grpSp>
          <p:nvGrpSpPr>
            <p:cNvPr id="1185" name="Google Shape;1185;p20"/>
            <p:cNvGrpSpPr/>
            <p:nvPr/>
          </p:nvGrpSpPr>
          <p:grpSpPr>
            <a:xfrm>
              <a:off x="-1004160" y="-274562"/>
              <a:ext cx="2319644" cy="2385716"/>
              <a:chOff x="-1552575" y="3242575"/>
              <a:chExt cx="2657400" cy="2400600"/>
            </a:xfrm>
          </p:grpSpPr>
          <p:cxnSp>
            <p:nvCxnSpPr>
              <p:cNvPr id="1186" name="Google Shape;1186;p20"/>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87" name="Google Shape;1187;p20"/>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88" name="Google Shape;1188;p20"/>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89" name="Google Shape;1189;p20"/>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90" name="Google Shape;1190;p20"/>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91" name="Google Shape;1191;p20"/>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92" name="Google Shape;1192;p20"/>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93" name="Google Shape;1193;p20"/>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94" name="Google Shape;1194;p20"/>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95" name="Google Shape;1195;p20"/>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96" name="Google Shape;1196;p20"/>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97" name="Google Shape;1197;p20"/>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98" name="Google Shape;1198;p20"/>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99" name="Google Shape;1199;p20"/>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00" name="Google Shape;1200;p20"/>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01" name="Google Shape;1201;p20"/>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02" name="Google Shape;1202;p20"/>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03" name="Google Shape;1203;p20"/>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04" name="Google Shape;1204;p20"/>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05" name="Google Shape;1205;p20"/>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206" name="Google Shape;1206;p20"/>
            <p:cNvGrpSpPr/>
            <p:nvPr/>
          </p:nvGrpSpPr>
          <p:grpSpPr>
            <a:xfrm>
              <a:off x="7539765" y="1354213"/>
              <a:ext cx="2319644" cy="2385716"/>
              <a:chOff x="-1552575" y="3242575"/>
              <a:chExt cx="2657400" cy="2400600"/>
            </a:xfrm>
          </p:grpSpPr>
          <p:cxnSp>
            <p:nvCxnSpPr>
              <p:cNvPr id="1207" name="Google Shape;1207;p20"/>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08" name="Google Shape;1208;p20"/>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09" name="Google Shape;1209;p20"/>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10" name="Google Shape;1210;p20"/>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11" name="Google Shape;1211;p20"/>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12" name="Google Shape;1212;p20"/>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13" name="Google Shape;1213;p20"/>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14" name="Google Shape;1214;p20"/>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15" name="Google Shape;1215;p20"/>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16" name="Google Shape;1216;p20"/>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17" name="Google Shape;1217;p20"/>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18" name="Google Shape;1218;p20"/>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19" name="Google Shape;1219;p20"/>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20" name="Google Shape;1220;p20"/>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21" name="Google Shape;1221;p20"/>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22" name="Google Shape;1222;p20"/>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23" name="Google Shape;1223;p20"/>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24" name="Google Shape;1224;p20"/>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25" name="Google Shape;1225;p20"/>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26" name="Google Shape;1226;p20"/>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1227" name="Google Shape;1227;p20"/>
          <p:cNvGrpSpPr/>
          <p:nvPr/>
        </p:nvGrpSpPr>
        <p:grpSpPr>
          <a:xfrm>
            <a:off x="436325" y="340697"/>
            <a:ext cx="8271350" cy="4422000"/>
            <a:chOff x="436325" y="340697"/>
            <a:chExt cx="8271350" cy="4422000"/>
          </a:xfrm>
        </p:grpSpPr>
        <p:sp>
          <p:nvSpPr>
            <p:cNvPr id="1228" name="Google Shape;1228;p20"/>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uphan SemiBold"/>
                <a:ea typeface="Anuphan SemiBold"/>
                <a:cs typeface="Anuphan SemiBold"/>
                <a:sym typeface="Anuphan SemiBold"/>
              </a:endParaRPr>
            </a:p>
          </p:txBody>
        </p:sp>
        <p:grpSp>
          <p:nvGrpSpPr>
            <p:cNvPr id="1229" name="Google Shape;1229;p20"/>
            <p:cNvGrpSpPr/>
            <p:nvPr/>
          </p:nvGrpSpPr>
          <p:grpSpPr>
            <a:xfrm>
              <a:off x="436375" y="340697"/>
              <a:ext cx="8271300" cy="409500"/>
              <a:chOff x="436375" y="340697"/>
              <a:chExt cx="8271300" cy="409500"/>
            </a:xfrm>
          </p:grpSpPr>
          <p:sp>
            <p:nvSpPr>
              <p:cNvPr id="1230" name="Google Shape;1230;p20"/>
              <p:cNvSpPr/>
              <p:nvPr/>
            </p:nvSpPr>
            <p:spPr>
              <a:xfrm>
                <a:off x="436375" y="340697"/>
                <a:ext cx="8271300" cy="409500"/>
              </a:xfrm>
              <a:prstGeom prst="round2SameRect">
                <a:avLst>
                  <a:gd fmla="val 0" name="adj1"/>
                  <a:gd fmla="val 0" name="adj2"/>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uphan SemiBold"/>
                  <a:ea typeface="Anuphan SemiBold"/>
                  <a:cs typeface="Anuphan SemiBold"/>
                  <a:sym typeface="Anuphan SemiBold"/>
                </a:endParaRPr>
              </a:p>
            </p:txBody>
          </p:sp>
          <p:grpSp>
            <p:nvGrpSpPr>
              <p:cNvPr id="1231" name="Google Shape;1231;p20"/>
              <p:cNvGrpSpPr/>
              <p:nvPr/>
            </p:nvGrpSpPr>
            <p:grpSpPr>
              <a:xfrm>
                <a:off x="697337" y="492987"/>
                <a:ext cx="575360" cy="104932"/>
                <a:chOff x="697362" y="422589"/>
                <a:chExt cx="575360" cy="104932"/>
              </a:xfrm>
            </p:grpSpPr>
            <p:sp>
              <p:nvSpPr>
                <p:cNvPr id="1232" name="Google Shape;1232;p20"/>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0"/>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4" name="Google Shape;1234;p20"/>
                <p:cNvGrpSpPr/>
                <p:nvPr/>
              </p:nvGrpSpPr>
              <p:grpSpPr>
                <a:xfrm>
                  <a:off x="697362" y="422876"/>
                  <a:ext cx="107225" cy="104358"/>
                  <a:chOff x="697362" y="436059"/>
                  <a:chExt cx="107225" cy="104358"/>
                </a:xfrm>
              </p:grpSpPr>
              <p:sp>
                <p:nvSpPr>
                  <p:cNvPr id="1235" name="Google Shape;1235;p20"/>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0"/>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237" name="Google Shape;1237;p20"/>
          <p:cNvSpPr txBox="1"/>
          <p:nvPr>
            <p:ph type="title"/>
          </p:nvPr>
        </p:nvSpPr>
        <p:spPr>
          <a:xfrm>
            <a:off x="720000" y="75935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Font typeface="Anuphan SemiBold"/>
              <a:buNone/>
              <a:defRPr>
                <a:latin typeface="Anuphan SemiBold"/>
                <a:ea typeface="Anuphan SemiBold"/>
                <a:cs typeface="Anuphan SemiBold"/>
                <a:sym typeface="Anuphan SemiBold"/>
              </a:defRPr>
            </a:lvl2pPr>
            <a:lvl3pPr lvl="2">
              <a:spcBef>
                <a:spcPts val="0"/>
              </a:spcBef>
              <a:spcAft>
                <a:spcPts val="0"/>
              </a:spcAft>
              <a:buSzPts val="3000"/>
              <a:buFont typeface="Anuphan SemiBold"/>
              <a:buNone/>
              <a:defRPr>
                <a:latin typeface="Anuphan SemiBold"/>
                <a:ea typeface="Anuphan SemiBold"/>
                <a:cs typeface="Anuphan SemiBold"/>
                <a:sym typeface="Anuphan SemiBold"/>
              </a:defRPr>
            </a:lvl3pPr>
            <a:lvl4pPr lvl="3">
              <a:spcBef>
                <a:spcPts val="0"/>
              </a:spcBef>
              <a:spcAft>
                <a:spcPts val="0"/>
              </a:spcAft>
              <a:buSzPts val="3000"/>
              <a:buFont typeface="Anuphan SemiBold"/>
              <a:buNone/>
              <a:defRPr>
                <a:latin typeface="Anuphan SemiBold"/>
                <a:ea typeface="Anuphan SemiBold"/>
                <a:cs typeface="Anuphan SemiBold"/>
                <a:sym typeface="Anuphan SemiBold"/>
              </a:defRPr>
            </a:lvl4pPr>
            <a:lvl5pPr lvl="4">
              <a:spcBef>
                <a:spcPts val="0"/>
              </a:spcBef>
              <a:spcAft>
                <a:spcPts val="0"/>
              </a:spcAft>
              <a:buSzPts val="3000"/>
              <a:buFont typeface="Anuphan SemiBold"/>
              <a:buNone/>
              <a:defRPr>
                <a:latin typeface="Anuphan SemiBold"/>
                <a:ea typeface="Anuphan SemiBold"/>
                <a:cs typeface="Anuphan SemiBold"/>
                <a:sym typeface="Anuphan SemiBold"/>
              </a:defRPr>
            </a:lvl5pPr>
            <a:lvl6pPr lvl="5">
              <a:spcBef>
                <a:spcPts val="0"/>
              </a:spcBef>
              <a:spcAft>
                <a:spcPts val="0"/>
              </a:spcAft>
              <a:buSzPts val="3000"/>
              <a:buFont typeface="Anuphan SemiBold"/>
              <a:buNone/>
              <a:defRPr>
                <a:latin typeface="Anuphan SemiBold"/>
                <a:ea typeface="Anuphan SemiBold"/>
                <a:cs typeface="Anuphan SemiBold"/>
                <a:sym typeface="Anuphan SemiBold"/>
              </a:defRPr>
            </a:lvl6pPr>
            <a:lvl7pPr lvl="6">
              <a:spcBef>
                <a:spcPts val="0"/>
              </a:spcBef>
              <a:spcAft>
                <a:spcPts val="0"/>
              </a:spcAft>
              <a:buSzPts val="3000"/>
              <a:buFont typeface="Anuphan SemiBold"/>
              <a:buNone/>
              <a:defRPr>
                <a:latin typeface="Anuphan SemiBold"/>
                <a:ea typeface="Anuphan SemiBold"/>
                <a:cs typeface="Anuphan SemiBold"/>
                <a:sym typeface="Anuphan SemiBold"/>
              </a:defRPr>
            </a:lvl7pPr>
            <a:lvl8pPr lvl="7">
              <a:spcBef>
                <a:spcPts val="0"/>
              </a:spcBef>
              <a:spcAft>
                <a:spcPts val="0"/>
              </a:spcAft>
              <a:buSzPts val="3000"/>
              <a:buFont typeface="Anuphan SemiBold"/>
              <a:buNone/>
              <a:defRPr>
                <a:latin typeface="Anuphan SemiBold"/>
                <a:ea typeface="Anuphan SemiBold"/>
                <a:cs typeface="Anuphan SemiBold"/>
                <a:sym typeface="Anuphan SemiBold"/>
              </a:defRPr>
            </a:lvl8pPr>
            <a:lvl9pPr lvl="8">
              <a:spcBef>
                <a:spcPts val="0"/>
              </a:spcBef>
              <a:spcAft>
                <a:spcPts val="0"/>
              </a:spcAft>
              <a:buSzPts val="3000"/>
              <a:buFont typeface="Anuphan SemiBold"/>
              <a:buNone/>
              <a:defRPr>
                <a:latin typeface="Anuphan SemiBold"/>
                <a:ea typeface="Anuphan SemiBold"/>
                <a:cs typeface="Anuphan SemiBold"/>
                <a:sym typeface="Anuphan SemiBold"/>
              </a:defRPr>
            </a:lvl9pPr>
          </a:lstStyle>
          <a:p/>
        </p:txBody>
      </p:sp>
      <p:sp>
        <p:nvSpPr>
          <p:cNvPr id="1238" name="Google Shape;1238;p20"/>
          <p:cNvSpPr txBox="1"/>
          <p:nvPr>
            <p:ph idx="1" type="subTitle"/>
          </p:nvPr>
        </p:nvSpPr>
        <p:spPr>
          <a:xfrm>
            <a:off x="3498601" y="1442536"/>
            <a:ext cx="47424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39" name="Google Shape;1239;p20"/>
          <p:cNvSpPr txBox="1"/>
          <p:nvPr>
            <p:ph idx="2" type="subTitle"/>
          </p:nvPr>
        </p:nvSpPr>
        <p:spPr>
          <a:xfrm>
            <a:off x="3498601" y="1984280"/>
            <a:ext cx="47424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40" name="Google Shape;1240;p20"/>
          <p:cNvSpPr txBox="1"/>
          <p:nvPr>
            <p:ph idx="3" type="subTitle"/>
          </p:nvPr>
        </p:nvSpPr>
        <p:spPr>
          <a:xfrm>
            <a:off x="3498601" y="2526034"/>
            <a:ext cx="47424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41" name="Google Shape;1241;p20"/>
          <p:cNvSpPr txBox="1"/>
          <p:nvPr>
            <p:ph idx="4" type="subTitle"/>
          </p:nvPr>
        </p:nvSpPr>
        <p:spPr>
          <a:xfrm>
            <a:off x="3498601" y="3067789"/>
            <a:ext cx="47424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42" name="Google Shape;1242;p20"/>
          <p:cNvSpPr txBox="1"/>
          <p:nvPr>
            <p:ph idx="5" type="subTitle"/>
          </p:nvPr>
        </p:nvSpPr>
        <p:spPr>
          <a:xfrm>
            <a:off x="3498601" y="3609544"/>
            <a:ext cx="47424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43" name="Google Shape;1243;p20"/>
          <p:cNvSpPr txBox="1"/>
          <p:nvPr>
            <p:ph idx="6" type="subTitle"/>
          </p:nvPr>
        </p:nvSpPr>
        <p:spPr>
          <a:xfrm>
            <a:off x="3498601" y="4151299"/>
            <a:ext cx="47424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44" name="Google Shape;1244;p20"/>
          <p:cNvSpPr txBox="1"/>
          <p:nvPr>
            <p:ph idx="7" type="subTitle"/>
          </p:nvPr>
        </p:nvSpPr>
        <p:spPr>
          <a:xfrm>
            <a:off x="1575337" y="1442536"/>
            <a:ext cx="19233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245" name="Google Shape;1245;p20"/>
          <p:cNvSpPr txBox="1"/>
          <p:nvPr>
            <p:ph idx="8" type="subTitle"/>
          </p:nvPr>
        </p:nvSpPr>
        <p:spPr>
          <a:xfrm>
            <a:off x="1575337" y="1984280"/>
            <a:ext cx="19233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246" name="Google Shape;1246;p20"/>
          <p:cNvSpPr txBox="1"/>
          <p:nvPr>
            <p:ph idx="9" type="subTitle"/>
          </p:nvPr>
        </p:nvSpPr>
        <p:spPr>
          <a:xfrm>
            <a:off x="1575337" y="2526034"/>
            <a:ext cx="19236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247" name="Google Shape;1247;p20"/>
          <p:cNvSpPr txBox="1"/>
          <p:nvPr>
            <p:ph idx="13" type="subTitle"/>
          </p:nvPr>
        </p:nvSpPr>
        <p:spPr>
          <a:xfrm>
            <a:off x="1575466" y="3067789"/>
            <a:ext cx="19233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248" name="Google Shape;1248;p20"/>
          <p:cNvSpPr txBox="1"/>
          <p:nvPr>
            <p:ph idx="14" type="subTitle"/>
          </p:nvPr>
        </p:nvSpPr>
        <p:spPr>
          <a:xfrm>
            <a:off x="1575468" y="3609544"/>
            <a:ext cx="19233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1249" name="Google Shape;1249;p20"/>
          <p:cNvSpPr txBox="1"/>
          <p:nvPr>
            <p:ph idx="15" type="subTitle"/>
          </p:nvPr>
        </p:nvSpPr>
        <p:spPr>
          <a:xfrm>
            <a:off x="1575465" y="4151299"/>
            <a:ext cx="1923300" cy="457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grpSp>
        <p:nvGrpSpPr>
          <p:cNvPr id="1250" name="Google Shape;1250;p20"/>
          <p:cNvGrpSpPr/>
          <p:nvPr/>
        </p:nvGrpSpPr>
        <p:grpSpPr>
          <a:xfrm>
            <a:off x="3814800" y="135026"/>
            <a:ext cx="1514400" cy="409500"/>
            <a:chOff x="3814800" y="135026"/>
            <a:chExt cx="1514400" cy="409500"/>
          </a:xfrm>
        </p:grpSpPr>
        <p:sp>
          <p:nvSpPr>
            <p:cNvPr id="1251" name="Google Shape;1251;p20"/>
            <p:cNvSpPr/>
            <p:nvPr/>
          </p:nvSpPr>
          <p:spPr>
            <a:xfrm>
              <a:off x="4367250" y="135026"/>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0"/>
            <p:cNvSpPr/>
            <p:nvPr/>
          </p:nvSpPr>
          <p:spPr>
            <a:xfrm>
              <a:off x="4919700" y="135026"/>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0"/>
            <p:cNvSpPr/>
            <p:nvPr/>
          </p:nvSpPr>
          <p:spPr>
            <a:xfrm>
              <a:off x="3814800" y="135026"/>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grpSp>
        <p:nvGrpSpPr>
          <p:cNvPr id="99" name="Google Shape;99;p3"/>
          <p:cNvGrpSpPr/>
          <p:nvPr/>
        </p:nvGrpSpPr>
        <p:grpSpPr>
          <a:xfrm>
            <a:off x="-16436" y="-1180311"/>
            <a:ext cx="9383875" cy="7425316"/>
            <a:chOff x="-16436" y="-1180311"/>
            <a:chExt cx="9383875" cy="7425316"/>
          </a:xfrm>
        </p:grpSpPr>
        <p:grpSp>
          <p:nvGrpSpPr>
            <p:cNvPr id="100" name="Google Shape;100;p3"/>
            <p:cNvGrpSpPr/>
            <p:nvPr/>
          </p:nvGrpSpPr>
          <p:grpSpPr>
            <a:xfrm flipH="1">
              <a:off x="7047794" y="-1180311"/>
              <a:ext cx="2319644" cy="2385716"/>
              <a:chOff x="-1552575" y="3242575"/>
              <a:chExt cx="2657400" cy="2400600"/>
            </a:xfrm>
          </p:grpSpPr>
          <p:cxnSp>
            <p:nvCxnSpPr>
              <p:cNvPr id="101" name="Google Shape;101;p3"/>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2" name="Google Shape;102;p3"/>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3" name="Google Shape;103;p3"/>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4" name="Google Shape;104;p3"/>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5" name="Google Shape;105;p3"/>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6" name="Google Shape;106;p3"/>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7" name="Google Shape;107;p3"/>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8" name="Google Shape;108;p3"/>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09" name="Google Shape;109;p3"/>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0" name="Google Shape;110;p3"/>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11" name="Google Shape;111;p3"/>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2" name="Google Shape;112;p3"/>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3" name="Google Shape;113;p3"/>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4" name="Google Shape;114;p3"/>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5" name="Google Shape;115;p3"/>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6" name="Google Shape;116;p3"/>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7" name="Google Shape;117;p3"/>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8" name="Google Shape;118;p3"/>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19" name="Google Shape;119;p3"/>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0" name="Google Shape;120;p3"/>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21" name="Google Shape;121;p3"/>
            <p:cNvGrpSpPr/>
            <p:nvPr/>
          </p:nvGrpSpPr>
          <p:grpSpPr>
            <a:xfrm flipH="1">
              <a:off x="5952935" y="3859288"/>
              <a:ext cx="2319644" cy="2385716"/>
              <a:chOff x="-1552575" y="3242575"/>
              <a:chExt cx="2657400" cy="2400600"/>
            </a:xfrm>
          </p:grpSpPr>
          <p:cxnSp>
            <p:nvCxnSpPr>
              <p:cNvPr id="122" name="Google Shape;122;p3"/>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3" name="Google Shape;123;p3"/>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4" name="Google Shape;124;p3"/>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5" name="Google Shape;125;p3"/>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6" name="Google Shape;126;p3"/>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7" name="Google Shape;127;p3"/>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8" name="Google Shape;128;p3"/>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9" name="Google Shape;129;p3"/>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0" name="Google Shape;130;p3"/>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1" name="Google Shape;131;p3"/>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2" name="Google Shape;132;p3"/>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3" name="Google Shape;133;p3"/>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4" name="Google Shape;134;p3"/>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5" name="Google Shape;135;p3"/>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6" name="Google Shape;136;p3"/>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7" name="Google Shape;137;p3"/>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8" name="Google Shape;138;p3"/>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9" name="Google Shape;139;p3"/>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0" name="Google Shape;140;p3"/>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1" name="Google Shape;141;p3"/>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42" name="Google Shape;142;p3"/>
            <p:cNvGrpSpPr/>
            <p:nvPr/>
          </p:nvGrpSpPr>
          <p:grpSpPr>
            <a:xfrm flipH="1">
              <a:off x="-16436" y="1166121"/>
              <a:ext cx="2319644" cy="2385716"/>
              <a:chOff x="-1552575" y="3242575"/>
              <a:chExt cx="2657400" cy="2400600"/>
            </a:xfrm>
          </p:grpSpPr>
          <p:cxnSp>
            <p:nvCxnSpPr>
              <p:cNvPr id="143" name="Google Shape;143;p3"/>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4" name="Google Shape;144;p3"/>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5" name="Google Shape;145;p3"/>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6" name="Google Shape;146;p3"/>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7" name="Google Shape;147;p3"/>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8" name="Google Shape;148;p3"/>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9" name="Google Shape;149;p3"/>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50" name="Google Shape;150;p3"/>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51" name="Google Shape;151;p3"/>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52" name="Google Shape;152;p3"/>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53" name="Google Shape;153;p3"/>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4" name="Google Shape;154;p3"/>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5" name="Google Shape;155;p3"/>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6" name="Google Shape;156;p3"/>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7" name="Google Shape;157;p3"/>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8" name="Google Shape;158;p3"/>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9" name="Google Shape;159;p3"/>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60" name="Google Shape;160;p3"/>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61" name="Google Shape;161;p3"/>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62" name="Google Shape;162;p3"/>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163" name="Google Shape;163;p3"/>
          <p:cNvGrpSpPr/>
          <p:nvPr/>
        </p:nvGrpSpPr>
        <p:grpSpPr>
          <a:xfrm>
            <a:off x="436325" y="340697"/>
            <a:ext cx="8271350" cy="4422000"/>
            <a:chOff x="436325" y="340697"/>
            <a:chExt cx="8271350" cy="4422000"/>
          </a:xfrm>
        </p:grpSpPr>
        <p:sp>
          <p:nvSpPr>
            <p:cNvPr id="164" name="Google Shape;164;p3"/>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3"/>
            <p:cNvGrpSpPr/>
            <p:nvPr/>
          </p:nvGrpSpPr>
          <p:grpSpPr>
            <a:xfrm>
              <a:off x="436375" y="340697"/>
              <a:ext cx="8271300" cy="409500"/>
              <a:chOff x="436375" y="340697"/>
              <a:chExt cx="8271300" cy="409500"/>
            </a:xfrm>
          </p:grpSpPr>
          <p:sp>
            <p:nvSpPr>
              <p:cNvPr id="166" name="Google Shape;166;p3"/>
              <p:cNvSpPr/>
              <p:nvPr/>
            </p:nvSpPr>
            <p:spPr>
              <a:xfrm>
                <a:off x="436375" y="340697"/>
                <a:ext cx="8271300" cy="409500"/>
              </a:xfrm>
              <a:prstGeom prst="round2SameRect">
                <a:avLst>
                  <a:gd fmla="val 0" name="adj1"/>
                  <a:gd fmla="val 0" name="adj2"/>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3"/>
              <p:cNvGrpSpPr/>
              <p:nvPr/>
            </p:nvGrpSpPr>
            <p:grpSpPr>
              <a:xfrm>
                <a:off x="697337" y="492987"/>
                <a:ext cx="575360" cy="104932"/>
                <a:chOff x="697362" y="422589"/>
                <a:chExt cx="575360" cy="104932"/>
              </a:xfrm>
            </p:grpSpPr>
            <p:sp>
              <p:nvSpPr>
                <p:cNvPr id="168" name="Google Shape;168;p3"/>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3"/>
                <p:cNvGrpSpPr/>
                <p:nvPr/>
              </p:nvGrpSpPr>
              <p:grpSpPr>
                <a:xfrm>
                  <a:off x="697362" y="422876"/>
                  <a:ext cx="107225" cy="104358"/>
                  <a:chOff x="697362" y="436059"/>
                  <a:chExt cx="107225" cy="104358"/>
                </a:xfrm>
              </p:grpSpPr>
              <p:sp>
                <p:nvSpPr>
                  <p:cNvPr id="171" name="Google Shape;171;p3"/>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73" name="Google Shape;173;p3"/>
          <p:cNvSpPr txBox="1"/>
          <p:nvPr>
            <p:ph type="title"/>
          </p:nvPr>
        </p:nvSpPr>
        <p:spPr>
          <a:xfrm>
            <a:off x="2447850" y="2514550"/>
            <a:ext cx="4248300" cy="1657500"/>
          </a:xfrm>
          <a:prstGeom prst="rect">
            <a:avLst/>
          </a:prstGeom>
        </p:spPr>
        <p:txBody>
          <a:bodyPr anchorCtr="0" anchor="b"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Font typeface="Anuphan SemiBold"/>
              <a:buNone/>
              <a:defRPr sz="5000">
                <a:latin typeface="Anuphan SemiBold"/>
                <a:ea typeface="Anuphan SemiBold"/>
                <a:cs typeface="Anuphan SemiBold"/>
                <a:sym typeface="Anuphan SemiBold"/>
              </a:defRPr>
            </a:lvl2pPr>
            <a:lvl3pPr lvl="2" algn="ctr">
              <a:spcBef>
                <a:spcPts val="0"/>
              </a:spcBef>
              <a:spcAft>
                <a:spcPts val="0"/>
              </a:spcAft>
              <a:buSzPts val="5000"/>
              <a:buFont typeface="Anuphan SemiBold"/>
              <a:buNone/>
              <a:defRPr sz="5000">
                <a:latin typeface="Anuphan SemiBold"/>
                <a:ea typeface="Anuphan SemiBold"/>
                <a:cs typeface="Anuphan SemiBold"/>
                <a:sym typeface="Anuphan SemiBold"/>
              </a:defRPr>
            </a:lvl3pPr>
            <a:lvl4pPr lvl="3" algn="ctr">
              <a:spcBef>
                <a:spcPts val="0"/>
              </a:spcBef>
              <a:spcAft>
                <a:spcPts val="0"/>
              </a:spcAft>
              <a:buSzPts val="5000"/>
              <a:buFont typeface="Anuphan SemiBold"/>
              <a:buNone/>
              <a:defRPr sz="5000">
                <a:latin typeface="Anuphan SemiBold"/>
                <a:ea typeface="Anuphan SemiBold"/>
                <a:cs typeface="Anuphan SemiBold"/>
                <a:sym typeface="Anuphan SemiBold"/>
              </a:defRPr>
            </a:lvl4pPr>
            <a:lvl5pPr lvl="4" algn="ctr">
              <a:spcBef>
                <a:spcPts val="0"/>
              </a:spcBef>
              <a:spcAft>
                <a:spcPts val="0"/>
              </a:spcAft>
              <a:buSzPts val="5000"/>
              <a:buFont typeface="Anuphan SemiBold"/>
              <a:buNone/>
              <a:defRPr sz="5000">
                <a:latin typeface="Anuphan SemiBold"/>
                <a:ea typeface="Anuphan SemiBold"/>
                <a:cs typeface="Anuphan SemiBold"/>
                <a:sym typeface="Anuphan SemiBold"/>
              </a:defRPr>
            </a:lvl5pPr>
            <a:lvl6pPr lvl="5" algn="ctr">
              <a:spcBef>
                <a:spcPts val="0"/>
              </a:spcBef>
              <a:spcAft>
                <a:spcPts val="0"/>
              </a:spcAft>
              <a:buSzPts val="5000"/>
              <a:buFont typeface="Anuphan SemiBold"/>
              <a:buNone/>
              <a:defRPr sz="5000">
                <a:latin typeface="Anuphan SemiBold"/>
                <a:ea typeface="Anuphan SemiBold"/>
                <a:cs typeface="Anuphan SemiBold"/>
                <a:sym typeface="Anuphan SemiBold"/>
              </a:defRPr>
            </a:lvl6pPr>
            <a:lvl7pPr lvl="6" algn="ctr">
              <a:spcBef>
                <a:spcPts val="0"/>
              </a:spcBef>
              <a:spcAft>
                <a:spcPts val="0"/>
              </a:spcAft>
              <a:buSzPts val="5000"/>
              <a:buFont typeface="Anuphan SemiBold"/>
              <a:buNone/>
              <a:defRPr sz="5000">
                <a:latin typeface="Anuphan SemiBold"/>
                <a:ea typeface="Anuphan SemiBold"/>
                <a:cs typeface="Anuphan SemiBold"/>
                <a:sym typeface="Anuphan SemiBold"/>
              </a:defRPr>
            </a:lvl7pPr>
            <a:lvl8pPr lvl="7" algn="ctr">
              <a:spcBef>
                <a:spcPts val="0"/>
              </a:spcBef>
              <a:spcAft>
                <a:spcPts val="0"/>
              </a:spcAft>
              <a:buSzPts val="5000"/>
              <a:buFont typeface="Anuphan SemiBold"/>
              <a:buNone/>
              <a:defRPr sz="5000">
                <a:latin typeface="Anuphan SemiBold"/>
                <a:ea typeface="Anuphan SemiBold"/>
                <a:cs typeface="Anuphan SemiBold"/>
                <a:sym typeface="Anuphan SemiBold"/>
              </a:defRPr>
            </a:lvl8pPr>
            <a:lvl9pPr lvl="8" algn="ctr">
              <a:spcBef>
                <a:spcPts val="0"/>
              </a:spcBef>
              <a:spcAft>
                <a:spcPts val="0"/>
              </a:spcAft>
              <a:buSzPts val="5000"/>
              <a:buFont typeface="Anuphan SemiBold"/>
              <a:buNone/>
              <a:defRPr sz="5000">
                <a:latin typeface="Anuphan SemiBold"/>
                <a:ea typeface="Anuphan SemiBold"/>
                <a:cs typeface="Anuphan SemiBold"/>
                <a:sym typeface="Anuphan SemiBold"/>
              </a:defRPr>
            </a:lvl9pPr>
          </a:lstStyle>
          <a:p/>
        </p:txBody>
      </p:sp>
      <p:sp>
        <p:nvSpPr>
          <p:cNvPr id="174" name="Google Shape;174;p3"/>
          <p:cNvSpPr txBox="1"/>
          <p:nvPr>
            <p:ph hasCustomPrompt="1" idx="2" type="title"/>
          </p:nvPr>
        </p:nvSpPr>
        <p:spPr>
          <a:xfrm>
            <a:off x="4026899" y="1567599"/>
            <a:ext cx="1089900" cy="9192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Font typeface="Anuphan SemiBold"/>
              <a:buNone/>
              <a:defRPr sz="4800">
                <a:latin typeface="Anuphan SemiBold"/>
                <a:ea typeface="Anuphan SemiBold"/>
                <a:cs typeface="Anuphan SemiBold"/>
                <a:sym typeface="Anuphan SemiBold"/>
              </a:defRPr>
            </a:lvl2pPr>
            <a:lvl3pPr lvl="2" algn="ctr">
              <a:spcBef>
                <a:spcPts val="0"/>
              </a:spcBef>
              <a:spcAft>
                <a:spcPts val="0"/>
              </a:spcAft>
              <a:buSzPts val="4800"/>
              <a:buFont typeface="Anuphan SemiBold"/>
              <a:buNone/>
              <a:defRPr sz="4800">
                <a:latin typeface="Anuphan SemiBold"/>
                <a:ea typeface="Anuphan SemiBold"/>
                <a:cs typeface="Anuphan SemiBold"/>
                <a:sym typeface="Anuphan SemiBold"/>
              </a:defRPr>
            </a:lvl3pPr>
            <a:lvl4pPr lvl="3" algn="ctr">
              <a:spcBef>
                <a:spcPts val="0"/>
              </a:spcBef>
              <a:spcAft>
                <a:spcPts val="0"/>
              </a:spcAft>
              <a:buSzPts val="4800"/>
              <a:buFont typeface="Anuphan SemiBold"/>
              <a:buNone/>
              <a:defRPr sz="4800">
                <a:latin typeface="Anuphan SemiBold"/>
                <a:ea typeface="Anuphan SemiBold"/>
                <a:cs typeface="Anuphan SemiBold"/>
                <a:sym typeface="Anuphan SemiBold"/>
              </a:defRPr>
            </a:lvl4pPr>
            <a:lvl5pPr lvl="4" algn="ctr">
              <a:spcBef>
                <a:spcPts val="0"/>
              </a:spcBef>
              <a:spcAft>
                <a:spcPts val="0"/>
              </a:spcAft>
              <a:buSzPts val="4800"/>
              <a:buFont typeface="Anuphan SemiBold"/>
              <a:buNone/>
              <a:defRPr sz="4800">
                <a:latin typeface="Anuphan SemiBold"/>
                <a:ea typeface="Anuphan SemiBold"/>
                <a:cs typeface="Anuphan SemiBold"/>
                <a:sym typeface="Anuphan SemiBold"/>
              </a:defRPr>
            </a:lvl5pPr>
            <a:lvl6pPr lvl="5" algn="ctr">
              <a:spcBef>
                <a:spcPts val="0"/>
              </a:spcBef>
              <a:spcAft>
                <a:spcPts val="0"/>
              </a:spcAft>
              <a:buSzPts val="4800"/>
              <a:buFont typeface="Anuphan SemiBold"/>
              <a:buNone/>
              <a:defRPr sz="4800">
                <a:latin typeface="Anuphan SemiBold"/>
                <a:ea typeface="Anuphan SemiBold"/>
                <a:cs typeface="Anuphan SemiBold"/>
                <a:sym typeface="Anuphan SemiBold"/>
              </a:defRPr>
            </a:lvl6pPr>
            <a:lvl7pPr lvl="6" algn="ctr">
              <a:spcBef>
                <a:spcPts val="0"/>
              </a:spcBef>
              <a:spcAft>
                <a:spcPts val="0"/>
              </a:spcAft>
              <a:buSzPts val="4800"/>
              <a:buFont typeface="Anuphan SemiBold"/>
              <a:buNone/>
              <a:defRPr sz="4800">
                <a:latin typeface="Anuphan SemiBold"/>
                <a:ea typeface="Anuphan SemiBold"/>
                <a:cs typeface="Anuphan SemiBold"/>
                <a:sym typeface="Anuphan SemiBold"/>
              </a:defRPr>
            </a:lvl7pPr>
            <a:lvl8pPr lvl="7" algn="ctr">
              <a:spcBef>
                <a:spcPts val="0"/>
              </a:spcBef>
              <a:spcAft>
                <a:spcPts val="0"/>
              </a:spcAft>
              <a:buSzPts val="4800"/>
              <a:buFont typeface="Anuphan SemiBold"/>
              <a:buNone/>
              <a:defRPr sz="4800">
                <a:latin typeface="Anuphan SemiBold"/>
                <a:ea typeface="Anuphan SemiBold"/>
                <a:cs typeface="Anuphan SemiBold"/>
                <a:sym typeface="Anuphan SemiBold"/>
              </a:defRPr>
            </a:lvl8pPr>
            <a:lvl9pPr lvl="8" algn="ctr">
              <a:spcBef>
                <a:spcPts val="0"/>
              </a:spcBef>
              <a:spcAft>
                <a:spcPts val="0"/>
              </a:spcAft>
              <a:buSzPts val="4800"/>
              <a:buFont typeface="Anuphan SemiBold"/>
              <a:buNone/>
              <a:defRPr sz="4800">
                <a:latin typeface="Anuphan SemiBold"/>
                <a:ea typeface="Anuphan SemiBold"/>
                <a:cs typeface="Anuphan SemiBold"/>
                <a:sym typeface="Anuphan SemiBold"/>
              </a:defRPr>
            </a:lvl9pPr>
          </a:lstStyle>
          <a:p>
            <a:r>
              <a:t>xx%</a:t>
            </a:r>
          </a:p>
        </p:txBody>
      </p:sp>
      <p:grpSp>
        <p:nvGrpSpPr>
          <p:cNvPr id="175" name="Google Shape;175;p3"/>
          <p:cNvGrpSpPr/>
          <p:nvPr/>
        </p:nvGrpSpPr>
        <p:grpSpPr>
          <a:xfrm>
            <a:off x="228602" y="135014"/>
            <a:ext cx="3135373" cy="4429674"/>
            <a:chOff x="228602" y="135014"/>
            <a:chExt cx="3135373" cy="4429674"/>
          </a:xfrm>
        </p:grpSpPr>
        <p:sp>
          <p:nvSpPr>
            <p:cNvPr id="176" name="Google Shape;176;p3"/>
            <p:cNvSpPr/>
            <p:nvPr/>
          </p:nvSpPr>
          <p:spPr>
            <a:xfrm>
              <a:off x="2954475" y="1350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34580" y="3783713"/>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28602" y="4155188"/>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3"/>
          <p:cNvGrpSpPr/>
          <p:nvPr/>
        </p:nvGrpSpPr>
        <p:grpSpPr>
          <a:xfrm>
            <a:off x="8278607" y="881299"/>
            <a:ext cx="150300" cy="3706410"/>
            <a:chOff x="8278607" y="881299"/>
            <a:chExt cx="150300" cy="3706410"/>
          </a:xfrm>
        </p:grpSpPr>
        <p:sp>
          <p:nvSpPr>
            <p:cNvPr id="180" name="Google Shape;180;p3"/>
            <p:cNvSpPr/>
            <p:nvPr/>
          </p:nvSpPr>
          <p:spPr>
            <a:xfrm>
              <a:off x="8278607" y="1072438"/>
              <a:ext cx="150300" cy="33492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3"/>
            <p:cNvGrpSpPr/>
            <p:nvPr/>
          </p:nvGrpSpPr>
          <p:grpSpPr>
            <a:xfrm>
              <a:off x="8301216" y="881299"/>
              <a:ext cx="105082" cy="3706410"/>
              <a:chOff x="8301216" y="881299"/>
              <a:chExt cx="105082" cy="3706410"/>
            </a:xfrm>
          </p:grpSpPr>
          <p:grpSp>
            <p:nvGrpSpPr>
              <p:cNvPr id="182" name="Google Shape;182;p3"/>
              <p:cNvGrpSpPr/>
              <p:nvPr/>
            </p:nvGrpSpPr>
            <p:grpSpPr>
              <a:xfrm>
                <a:off x="8301216" y="881299"/>
                <a:ext cx="105082" cy="68700"/>
                <a:chOff x="791043" y="1071799"/>
                <a:chExt cx="105082" cy="68700"/>
              </a:xfrm>
            </p:grpSpPr>
            <p:sp>
              <p:nvSpPr>
                <p:cNvPr id="183" name="Google Shape;183;p3"/>
                <p:cNvSpPr/>
                <p:nvPr/>
              </p:nvSpPr>
              <p:spPr>
                <a:xfrm flipH="1" rot="10800000">
                  <a:off x="835400"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0800000">
                  <a:off x="791043"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3"/>
              <p:cNvGrpSpPr/>
              <p:nvPr/>
            </p:nvGrpSpPr>
            <p:grpSpPr>
              <a:xfrm flipH="1" rot="10800000">
                <a:off x="8301216" y="4519009"/>
                <a:ext cx="105082" cy="68700"/>
                <a:chOff x="791043" y="1071799"/>
                <a:chExt cx="105082" cy="68700"/>
              </a:xfrm>
            </p:grpSpPr>
            <p:sp>
              <p:nvSpPr>
                <p:cNvPr id="186" name="Google Shape;186;p3"/>
                <p:cNvSpPr/>
                <p:nvPr/>
              </p:nvSpPr>
              <p:spPr>
                <a:xfrm flipH="1" rot="10800000">
                  <a:off x="835400"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0800000">
                  <a:off x="791043"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254" name="Shape 1254"/>
        <p:cNvGrpSpPr/>
        <p:nvPr/>
      </p:nvGrpSpPr>
      <p:grpSpPr>
        <a:xfrm>
          <a:off x="0" y="0"/>
          <a:ext cx="0" cy="0"/>
          <a:chOff x="0" y="0"/>
          <a:chExt cx="0" cy="0"/>
        </a:xfrm>
      </p:grpSpPr>
      <p:grpSp>
        <p:nvGrpSpPr>
          <p:cNvPr id="1255" name="Google Shape;1255;p21"/>
          <p:cNvGrpSpPr/>
          <p:nvPr/>
        </p:nvGrpSpPr>
        <p:grpSpPr>
          <a:xfrm>
            <a:off x="-70195" y="-1157706"/>
            <a:ext cx="9383875" cy="7411692"/>
            <a:chOff x="-70195" y="-1157706"/>
            <a:chExt cx="9383875" cy="7411692"/>
          </a:xfrm>
        </p:grpSpPr>
        <p:grpSp>
          <p:nvGrpSpPr>
            <p:cNvPr id="1256" name="Google Shape;1256;p21"/>
            <p:cNvGrpSpPr/>
            <p:nvPr/>
          </p:nvGrpSpPr>
          <p:grpSpPr>
            <a:xfrm>
              <a:off x="-70195" y="-1157706"/>
              <a:ext cx="2319644" cy="2385716"/>
              <a:chOff x="-1552575" y="3242575"/>
              <a:chExt cx="2657400" cy="2400600"/>
            </a:xfrm>
          </p:grpSpPr>
          <p:cxnSp>
            <p:nvCxnSpPr>
              <p:cNvPr id="1257" name="Google Shape;1257;p21"/>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58" name="Google Shape;1258;p21"/>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59" name="Google Shape;1259;p21"/>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60" name="Google Shape;1260;p21"/>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61" name="Google Shape;1261;p21"/>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62" name="Google Shape;1262;p21"/>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63" name="Google Shape;1263;p21"/>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64" name="Google Shape;1264;p21"/>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65" name="Google Shape;1265;p21"/>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66" name="Google Shape;1266;p21"/>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67" name="Google Shape;1267;p21"/>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68" name="Google Shape;1268;p21"/>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69" name="Google Shape;1269;p21"/>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70" name="Google Shape;1270;p21"/>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71" name="Google Shape;1271;p21"/>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72" name="Google Shape;1272;p21"/>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73" name="Google Shape;1273;p21"/>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74" name="Google Shape;1274;p21"/>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75" name="Google Shape;1275;p21"/>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76" name="Google Shape;1276;p21"/>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277" name="Google Shape;1277;p21"/>
            <p:cNvGrpSpPr/>
            <p:nvPr/>
          </p:nvGrpSpPr>
          <p:grpSpPr>
            <a:xfrm>
              <a:off x="1024665" y="3868270"/>
              <a:ext cx="2319644" cy="2385716"/>
              <a:chOff x="-1552575" y="3242575"/>
              <a:chExt cx="2657400" cy="2400600"/>
            </a:xfrm>
          </p:grpSpPr>
          <p:cxnSp>
            <p:nvCxnSpPr>
              <p:cNvPr id="1278" name="Google Shape;1278;p21"/>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79" name="Google Shape;1279;p21"/>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80" name="Google Shape;1280;p21"/>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81" name="Google Shape;1281;p21"/>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82" name="Google Shape;1282;p21"/>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83" name="Google Shape;1283;p21"/>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84" name="Google Shape;1284;p21"/>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85" name="Google Shape;1285;p21"/>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86" name="Google Shape;1286;p21"/>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87" name="Google Shape;1287;p21"/>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288" name="Google Shape;1288;p21"/>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89" name="Google Shape;1289;p21"/>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90" name="Google Shape;1290;p21"/>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91" name="Google Shape;1291;p21"/>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92" name="Google Shape;1292;p21"/>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93" name="Google Shape;1293;p21"/>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94" name="Google Shape;1294;p21"/>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95" name="Google Shape;1295;p21"/>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96" name="Google Shape;1296;p21"/>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297" name="Google Shape;1297;p21"/>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298" name="Google Shape;1298;p21"/>
            <p:cNvGrpSpPr/>
            <p:nvPr/>
          </p:nvGrpSpPr>
          <p:grpSpPr>
            <a:xfrm>
              <a:off x="6994036" y="1130192"/>
              <a:ext cx="2319644" cy="2385716"/>
              <a:chOff x="-1552575" y="3242575"/>
              <a:chExt cx="2657400" cy="2400600"/>
            </a:xfrm>
          </p:grpSpPr>
          <p:cxnSp>
            <p:nvCxnSpPr>
              <p:cNvPr id="1299" name="Google Shape;1299;p21"/>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00" name="Google Shape;1300;p21"/>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01" name="Google Shape;1301;p21"/>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02" name="Google Shape;1302;p21"/>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03" name="Google Shape;1303;p21"/>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04" name="Google Shape;1304;p21"/>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05" name="Google Shape;1305;p21"/>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06" name="Google Shape;1306;p21"/>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07" name="Google Shape;1307;p21"/>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08" name="Google Shape;1308;p21"/>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09" name="Google Shape;1309;p21"/>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10" name="Google Shape;1310;p21"/>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11" name="Google Shape;1311;p21"/>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12" name="Google Shape;1312;p21"/>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13" name="Google Shape;1313;p21"/>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14" name="Google Shape;1314;p21"/>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15" name="Google Shape;1315;p21"/>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16" name="Google Shape;1316;p21"/>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17" name="Google Shape;1317;p21"/>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18" name="Google Shape;1318;p21"/>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1319" name="Google Shape;1319;p21"/>
          <p:cNvGrpSpPr/>
          <p:nvPr/>
        </p:nvGrpSpPr>
        <p:grpSpPr>
          <a:xfrm>
            <a:off x="436325" y="340697"/>
            <a:ext cx="8271350" cy="4422000"/>
            <a:chOff x="436325" y="340697"/>
            <a:chExt cx="8271350" cy="4422000"/>
          </a:xfrm>
        </p:grpSpPr>
        <p:sp>
          <p:nvSpPr>
            <p:cNvPr id="1320" name="Google Shape;1320;p21"/>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1" name="Google Shape;1321;p21"/>
            <p:cNvGrpSpPr/>
            <p:nvPr/>
          </p:nvGrpSpPr>
          <p:grpSpPr>
            <a:xfrm>
              <a:off x="436375" y="340697"/>
              <a:ext cx="8271300" cy="409500"/>
              <a:chOff x="436375" y="340697"/>
              <a:chExt cx="8271300" cy="409500"/>
            </a:xfrm>
          </p:grpSpPr>
          <p:sp>
            <p:nvSpPr>
              <p:cNvPr id="1322" name="Google Shape;1322;p21"/>
              <p:cNvSpPr/>
              <p:nvPr/>
            </p:nvSpPr>
            <p:spPr>
              <a:xfrm>
                <a:off x="436375" y="340697"/>
                <a:ext cx="8271300" cy="409500"/>
              </a:xfrm>
              <a:prstGeom prst="round2SameRect">
                <a:avLst>
                  <a:gd fmla="val 0" name="adj1"/>
                  <a:gd fmla="val 0" name="adj2"/>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21"/>
              <p:cNvGrpSpPr/>
              <p:nvPr/>
            </p:nvGrpSpPr>
            <p:grpSpPr>
              <a:xfrm>
                <a:off x="697337" y="492987"/>
                <a:ext cx="575360" cy="104932"/>
                <a:chOff x="697362" y="422589"/>
                <a:chExt cx="575360" cy="104932"/>
              </a:xfrm>
            </p:grpSpPr>
            <p:sp>
              <p:nvSpPr>
                <p:cNvPr id="1324" name="Google Shape;1324;p21"/>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1"/>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6" name="Google Shape;1326;p21"/>
                <p:cNvGrpSpPr/>
                <p:nvPr/>
              </p:nvGrpSpPr>
              <p:grpSpPr>
                <a:xfrm>
                  <a:off x="697362" y="422876"/>
                  <a:ext cx="107225" cy="104358"/>
                  <a:chOff x="697362" y="436059"/>
                  <a:chExt cx="107225" cy="104358"/>
                </a:xfrm>
              </p:grpSpPr>
              <p:sp>
                <p:nvSpPr>
                  <p:cNvPr id="1327" name="Google Shape;1327;p21"/>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1"/>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329" name="Google Shape;1329;p21"/>
          <p:cNvSpPr txBox="1"/>
          <p:nvPr>
            <p:ph type="title"/>
          </p:nvPr>
        </p:nvSpPr>
        <p:spPr>
          <a:xfrm>
            <a:off x="720000" y="76227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330" name="Google Shape;1330;p21"/>
          <p:cNvGrpSpPr/>
          <p:nvPr/>
        </p:nvGrpSpPr>
        <p:grpSpPr>
          <a:xfrm>
            <a:off x="231484" y="1905038"/>
            <a:ext cx="409500" cy="1333425"/>
            <a:chOff x="8224150" y="3479814"/>
            <a:chExt cx="409500" cy="1333425"/>
          </a:xfrm>
        </p:grpSpPr>
        <p:sp>
          <p:nvSpPr>
            <p:cNvPr id="1331" name="Google Shape;1331;p21"/>
            <p:cNvSpPr/>
            <p:nvPr/>
          </p:nvSpPr>
          <p:spPr>
            <a:xfrm>
              <a:off x="8224150" y="44037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1"/>
            <p:cNvSpPr/>
            <p:nvPr/>
          </p:nvSpPr>
          <p:spPr>
            <a:xfrm>
              <a:off x="8224150" y="3941776"/>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1"/>
            <p:cNvSpPr/>
            <p:nvPr/>
          </p:nvSpPr>
          <p:spPr>
            <a:xfrm>
              <a:off x="8224150" y="34798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334" name="Shape 1334"/>
        <p:cNvGrpSpPr/>
        <p:nvPr/>
      </p:nvGrpSpPr>
      <p:grpSpPr>
        <a:xfrm>
          <a:off x="0" y="0"/>
          <a:ext cx="0" cy="0"/>
          <a:chOff x="0" y="0"/>
          <a:chExt cx="0" cy="0"/>
        </a:xfrm>
      </p:grpSpPr>
      <p:grpSp>
        <p:nvGrpSpPr>
          <p:cNvPr id="1335" name="Google Shape;1335;p22"/>
          <p:cNvGrpSpPr/>
          <p:nvPr/>
        </p:nvGrpSpPr>
        <p:grpSpPr>
          <a:xfrm>
            <a:off x="-757989" y="-492154"/>
            <a:ext cx="9186891" cy="6737158"/>
            <a:chOff x="-757989" y="-492154"/>
            <a:chExt cx="9186891" cy="6737158"/>
          </a:xfrm>
        </p:grpSpPr>
        <p:grpSp>
          <p:nvGrpSpPr>
            <p:cNvPr id="1336" name="Google Shape;1336;p22"/>
            <p:cNvGrpSpPr/>
            <p:nvPr/>
          </p:nvGrpSpPr>
          <p:grpSpPr>
            <a:xfrm>
              <a:off x="-757989" y="3859288"/>
              <a:ext cx="2319644" cy="2385716"/>
              <a:chOff x="-1552575" y="3242575"/>
              <a:chExt cx="2657400" cy="2400600"/>
            </a:xfrm>
          </p:grpSpPr>
          <p:cxnSp>
            <p:nvCxnSpPr>
              <p:cNvPr id="1337" name="Google Shape;1337;p22"/>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38" name="Google Shape;1338;p22"/>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39" name="Google Shape;1339;p22"/>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40" name="Google Shape;1340;p22"/>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41" name="Google Shape;1341;p22"/>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42" name="Google Shape;1342;p22"/>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43" name="Google Shape;1343;p22"/>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44" name="Google Shape;1344;p22"/>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45" name="Google Shape;1345;p22"/>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46" name="Google Shape;1346;p22"/>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47" name="Google Shape;1347;p22"/>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48" name="Google Shape;1348;p22"/>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49" name="Google Shape;1349;p22"/>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50" name="Google Shape;1350;p22"/>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51" name="Google Shape;1351;p22"/>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52" name="Google Shape;1352;p22"/>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53" name="Google Shape;1353;p22"/>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54" name="Google Shape;1354;p22"/>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55" name="Google Shape;1355;p22"/>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56" name="Google Shape;1356;p22"/>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357" name="Google Shape;1357;p22"/>
            <p:cNvGrpSpPr/>
            <p:nvPr/>
          </p:nvGrpSpPr>
          <p:grpSpPr>
            <a:xfrm>
              <a:off x="6109257" y="-492154"/>
              <a:ext cx="2319644" cy="2385716"/>
              <a:chOff x="-1552575" y="3242575"/>
              <a:chExt cx="2657400" cy="2400600"/>
            </a:xfrm>
          </p:grpSpPr>
          <p:cxnSp>
            <p:nvCxnSpPr>
              <p:cNvPr id="1358" name="Google Shape;1358;p22"/>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59" name="Google Shape;1359;p22"/>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60" name="Google Shape;1360;p22"/>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61" name="Google Shape;1361;p22"/>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62" name="Google Shape;1362;p22"/>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63" name="Google Shape;1363;p22"/>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64" name="Google Shape;1364;p22"/>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65" name="Google Shape;1365;p22"/>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66" name="Google Shape;1366;p22"/>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67" name="Google Shape;1367;p22"/>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368" name="Google Shape;1368;p22"/>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69" name="Google Shape;1369;p22"/>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70" name="Google Shape;1370;p22"/>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71" name="Google Shape;1371;p22"/>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72" name="Google Shape;1372;p22"/>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73" name="Google Shape;1373;p22"/>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74" name="Google Shape;1374;p22"/>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75" name="Google Shape;1375;p22"/>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76" name="Google Shape;1376;p22"/>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377" name="Google Shape;1377;p22"/>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1378" name="Google Shape;1378;p22"/>
          <p:cNvGrpSpPr/>
          <p:nvPr/>
        </p:nvGrpSpPr>
        <p:grpSpPr>
          <a:xfrm>
            <a:off x="436325" y="340697"/>
            <a:ext cx="8271350" cy="4422000"/>
            <a:chOff x="436325" y="340697"/>
            <a:chExt cx="8271350" cy="4422000"/>
          </a:xfrm>
        </p:grpSpPr>
        <p:sp>
          <p:nvSpPr>
            <p:cNvPr id="1379" name="Google Shape;1379;p22"/>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22"/>
            <p:cNvGrpSpPr/>
            <p:nvPr/>
          </p:nvGrpSpPr>
          <p:grpSpPr>
            <a:xfrm>
              <a:off x="436375" y="340697"/>
              <a:ext cx="8271300" cy="409500"/>
              <a:chOff x="436375" y="340697"/>
              <a:chExt cx="8271300" cy="409500"/>
            </a:xfrm>
          </p:grpSpPr>
          <p:sp>
            <p:nvSpPr>
              <p:cNvPr id="1381" name="Google Shape;1381;p22"/>
              <p:cNvSpPr/>
              <p:nvPr/>
            </p:nvSpPr>
            <p:spPr>
              <a:xfrm>
                <a:off x="436375" y="340697"/>
                <a:ext cx="8271300" cy="409500"/>
              </a:xfrm>
              <a:prstGeom prst="round2SameRect">
                <a:avLst>
                  <a:gd fmla="val 0" name="adj1"/>
                  <a:gd fmla="val 0" name="adj2"/>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22"/>
              <p:cNvGrpSpPr/>
              <p:nvPr/>
            </p:nvGrpSpPr>
            <p:grpSpPr>
              <a:xfrm>
                <a:off x="697337" y="492987"/>
                <a:ext cx="575360" cy="104932"/>
                <a:chOff x="697362" y="422589"/>
                <a:chExt cx="575360" cy="104932"/>
              </a:xfrm>
            </p:grpSpPr>
            <p:sp>
              <p:nvSpPr>
                <p:cNvPr id="1383" name="Google Shape;1383;p22"/>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2"/>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2"/>
                <p:cNvGrpSpPr/>
                <p:nvPr/>
              </p:nvGrpSpPr>
              <p:grpSpPr>
                <a:xfrm>
                  <a:off x="697362" y="422876"/>
                  <a:ext cx="107225" cy="104358"/>
                  <a:chOff x="697362" y="436059"/>
                  <a:chExt cx="107225" cy="104358"/>
                </a:xfrm>
              </p:grpSpPr>
              <p:sp>
                <p:nvSpPr>
                  <p:cNvPr id="1386" name="Google Shape;1386;p22"/>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2"/>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388" name="Google Shape;1388;p22"/>
          <p:cNvSpPr txBox="1"/>
          <p:nvPr>
            <p:ph type="ctrTitle"/>
          </p:nvPr>
        </p:nvSpPr>
        <p:spPr>
          <a:xfrm>
            <a:off x="2676425" y="749250"/>
            <a:ext cx="3791100" cy="10047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389" name="Google Shape;1389;p22"/>
          <p:cNvSpPr txBox="1"/>
          <p:nvPr>
            <p:ph idx="1" type="subTitle"/>
          </p:nvPr>
        </p:nvSpPr>
        <p:spPr>
          <a:xfrm>
            <a:off x="2676450" y="1681050"/>
            <a:ext cx="3791100" cy="890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90" name="Google Shape;1390;p22"/>
          <p:cNvSpPr txBox="1"/>
          <p:nvPr/>
        </p:nvSpPr>
        <p:spPr>
          <a:xfrm>
            <a:off x="2382325" y="3676925"/>
            <a:ext cx="4379400" cy="50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419" sz="1100">
                <a:solidFill>
                  <a:schemeClr val="dk1"/>
                </a:solidFill>
                <a:latin typeface="Barlow"/>
                <a:ea typeface="Barlow"/>
                <a:cs typeface="Barlow"/>
                <a:sym typeface="Barlow"/>
              </a:rPr>
              <a:t>CREDITS: This presentation template was created by </a:t>
            </a:r>
            <a:r>
              <a:rPr b="1" lang="es-419" sz="1100" u="sng">
                <a:solidFill>
                  <a:schemeClr val="dk1"/>
                </a:solidFill>
                <a:latin typeface="Barlow"/>
                <a:ea typeface="Barlow"/>
                <a:cs typeface="Barlow"/>
                <a:sym typeface="Barlow"/>
                <a:hlinkClick r:id="rId2">
                  <a:extLst>
                    <a:ext uri="{A12FA001-AC4F-418D-AE19-62706E023703}">
                      <ahyp:hlinkClr val="tx"/>
                    </a:ext>
                  </a:extLst>
                </a:hlinkClick>
              </a:rPr>
              <a:t>Slidesgo</a:t>
            </a:r>
            <a:r>
              <a:rPr lang="es-419" sz="1100" u="sng">
                <a:solidFill>
                  <a:schemeClr val="dk1"/>
                </a:solidFill>
                <a:latin typeface="Barlow"/>
                <a:ea typeface="Barlow"/>
                <a:cs typeface="Barlow"/>
                <a:sym typeface="Barlow"/>
              </a:rPr>
              <a:t>,</a:t>
            </a:r>
            <a:r>
              <a:rPr lang="es-419" sz="1100">
                <a:solidFill>
                  <a:schemeClr val="dk1"/>
                </a:solidFill>
                <a:latin typeface="Barlow"/>
                <a:ea typeface="Barlow"/>
                <a:cs typeface="Barlow"/>
                <a:sym typeface="Barlow"/>
              </a:rPr>
              <a:t> including icons by </a:t>
            </a:r>
            <a:r>
              <a:rPr b="1" lang="es-419" sz="1100" u="sng">
                <a:solidFill>
                  <a:schemeClr val="dk1"/>
                </a:solidFill>
                <a:latin typeface="Barlow"/>
                <a:ea typeface="Barlow"/>
                <a:cs typeface="Barlow"/>
                <a:sym typeface="Barlow"/>
                <a:hlinkClick r:id="rId3">
                  <a:extLst>
                    <a:ext uri="{A12FA001-AC4F-418D-AE19-62706E023703}">
                      <ahyp:hlinkClr val="tx"/>
                    </a:ext>
                  </a:extLst>
                </a:hlinkClick>
              </a:rPr>
              <a:t>Flaticon</a:t>
            </a:r>
            <a:r>
              <a:rPr lang="es-419" sz="1100" u="sng">
                <a:solidFill>
                  <a:schemeClr val="dk1"/>
                </a:solidFill>
                <a:latin typeface="Barlow"/>
                <a:ea typeface="Barlow"/>
                <a:cs typeface="Barlow"/>
                <a:sym typeface="Barlow"/>
              </a:rPr>
              <a:t>,</a:t>
            </a:r>
            <a:r>
              <a:rPr lang="es-419" sz="1100">
                <a:solidFill>
                  <a:schemeClr val="dk1"/>
                </a:solidFill>
                <a:latin typeface="Barlow"/>
                <a:ea typeface="Barlow"/>
                <a:cs typeface="Barlow"/>
                <a:sym typeface="Barlow"/>
              </a:rPr>
              <a:t> and infographics &amp; images by </a:t>
            </a:r>
            <a:r>
              <a:rPr b="1" lang="es-419" sz="1100" u="sng">
                <a:solidFill>
                  <a:schemeClr val="dk1"/>
                </a:solidFill>
                <a:latin typeface="Barlow"/>
                <a:ea typeface="Barlow"/>
                <a:cs typeface="Barlow"/>
                <a:sym typeface="Barlow"/>
                <a:hlinkClick r:id="rId4">
                  <a:extLst>
                    <a:ext uri="{A12FA001-AC4F-418D-AE19-62706E023703}">
                      <ahyp:hlinkClr val="tx"/>
                    </a:ext>
                  </a:extLst>
                </a:hlinkClick>
              </a:rPr>
              <a:t>Freepik</a:t>
            </a:r>
            <a:endParaRPr b="1" sz="1100" u="sng">
              <a:solidFill>
                <a:schemeClr val="dk1"/>
              </a:solidFill>
              <a:latin typeface="Barlow"/>
              <a:ea typeface="Barlow"/>
              <a:cs typeface="Barlow"/>
              <a:sym typeface="Barlow"/>
            </a:endParaRPr>
          </a:p>
        </p:txBody>
      </p:sp>
      <p:grpSp>
        <p:nvGrpSpPr>
          <p:cNvPr id="1391" name="Google Shape;1391;p22"/>
          <p:cNvGrpSpPr/>
          <p:nvPr/>
        </p:nvGrpSpPr>
        <p:grpSpPr>
          <a:xfrm>
            <a:off x="231324" y="135539"/>
            <a:ext cx="2663551" cy="1834224"/>
            <a:chOff x="231324" y="135539"/>
            <a:chExt cx="2663551" cy="1834224"/>
          </a:xfrm>
        </p:grpSpPr>
        <p:sp>
          <p:nvSpPr>
            <p:cNvPr id="1392" name="Google Shape;1392;p22"/>
            <p:cNvSpPr/>
            <p:nvPr/>
          </p:nvSpPr>
          <p:spPr>
            <a:xfrm>
              <a:off x="2485375" y="1355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2"/>
            <p:cNvSpPr/>
            <p:nvPr/>
          </p:nvSpPr>
          <p:spPr>
            <a:xfrm>
              <a:off x="437302" y="1188788"/>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2"/>
            <p:cNvSpPr/>
            <p:nvPr/>
          </p:nvSpPr>
          <p:spPr>
            <a:xfrm>
              <a:off x="231324" y="1560263"/>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22"/>
          <p:cNvGrpSpPr/>
          <p:nvPr/>
        </p:nvGrpSpPr>
        <p:grpSpPr>
          <a:xfrm>
            <a:off x="8278607" y="881299"/>
            <a:ext cx="150300" cy="3706410"/>
            <a:chOff x="8278607" y="881299"/>
            <a:chExt cx="150300" cy="3706410"/>
          </a:xfrm>
        </p:grpSpPr>
        <p:sp>
          <p:nvSpPr>
            <p:cNvPr id="1396" name="Google Shape;1396;p22"/>
            <p:cNvSpPr/>
            <p:nvPr/>
          </p:nvSpPr>
          <p:spPr>
            <a:xfrm>
              <a:off x="8278607" y="1072438"/>
              <a:ext cx="150300" cy="33492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22"/>
            <p:cNvGrpSpPr/>
            <p:nvPr/>
          </p:nvGrpSpPr>
          <p:grpSpPr>
            <a:xfrm>
              <a:off x="8301216" y="881299"/>
              <a:ext cx="105082" cy="3706410"/>
              <a:chOff x="8301216" y="881299"/>
              <a:chExt cx="105082" cy="3706410"/>
            </a:xfrm>
          </p:grpSpPr>
          <p:grpSp>
            <p:nvGrpSpPr>
              <p:cNvPr id="1398" name="Google Shape;1398;p22"/>
              <p:cNvGrpSpPr/>
              <p:nvPr/>
            </p:nvGrpSpPr>
            <p:grpSpPr>
              <a:xfrm>
                <a:off x="8301216" y="881299"/>
                <a:ext cx="105082" cy="68700"/>
                <a:chOff x="791043" y="1071799"/>
                <a:chExt cx="105082" cy="68700"/>
              </a:xfrm>
            </p:grpSpPr>
            <p:sp>
              <p:nvSpPr>
                <p:cNvPr id="1399" name="Google Shape;1399;p22"/>
                <p:cNvSpPr/>
                <p:nvPr/>
              </p:nvSpPr>
              <p:spPr>
                <a:xfrm flipH="1" rot="10800000">
                  <a:off x="835400"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2"/>
                <p:cNvSpPr/>
                <p:nvPr/>
              </p:nvSpPr>
              <p:spPr>
                <a:xfrm rot="10800000">
                  <a:off x="791043"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22"/>
              <p:cNvGrpSpPr/>
              <p:nvPr/>
            </p:nvGrpSpPr>
            <p:grpSpPr>
              <a:xfrm flipH="1" rot="10800000">
                <a:off x="8301216" y="4519009"/>
                <a:ext cx="105082" cy="68700"/>
                <a:chOff x="791043" y="1071799"/>
                <a:chExt cx="105082" cy="68700"/>
              </a:xfrm>
            </p:grpSpPr>
            <p:sp>
              <p:nvSpPr>
                <p:cNvPr id="1402" name="Google Shape;1402;p22"/>
                <p:cNvSpPr/>
                <p:nvPr/>
              </p:nvSpPr>
              <p:spPr>
                <a:xfrm flipH="1" rot="10800000">
                  <a:off x="835400"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2"/>
                <p:cNvSpPr/>
                <p:nvPr/>
              </p:nvSpPr>
              <p:spPr>
                <a:xfrm rot="10800000">
                  <a:off x="791043" y="1071799"/>
                  <a:ext cx="60725" cy="68700"/>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404" name="Shape 1404"/>
        <p:cNvGrpSpPr/>
        <p:nvPr/>
      </p:nvGrpSpPr>
      <p:grpSpPr>
        <a:xfrm>
          <a:off x="0" y="0"/>
          <a:ext cx="0" cy="0"/>
          <a:chOff x="0" y="0"/>
          <a:chExt cx="0" cy="0"/>
        </a:xfrm>
      </p:grpSpPr>
      <p:grpSp>
        <p:nvGrpSpPr>
          <p:cNvPr id="1405" name="Google Shape;1405;p23"/>
          <p:cNvGrpSpPr/>
          <p:nvPr/>
        </p:nvGrpSpPr>
        <p:grpSpPr>
          <a:xfrm>
            <a:off x="3412177" y="-1198031"/>
            <a:ext cx="2319644" cy="7272041"/>
            <a:chOff x="3412177" y="-1027037"/>
            <a:chExt cx="2319644" cy="7272041"/>
          </a:xfrm>
        </p:grpSpPr>
        <p:grpSp>
          <p:nvGrpSpPr>
            <p:cNvPr id="1406" name="Google Shape;1406;p23"/>
            <p:cNvGrpSpPr/>
            <p:nvPr/>
          </p:nvGrpSpPr>
          <p:grpSpPr>
            <a:xfrm>
              <a:off x="3412177" y="3859288"/>
              <a:ext cx="2319644" cy="2385716"/>
              <a:chOff x="-1552575" y="3242575"/>
              <a:chExt cx="2657400" cy="2400600"/>
            </a:xfrm>
          </p:grpSpPr>
          <p:cxnSp>
            <p:nvCxnSpPr>
              <p:cNvPr id="1407" name="Google Shape;1407;p23"/>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08" name="Google Shape;1408;p23"/>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09" name="Google Shape;1409;p23"/>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10" name="Google Shape;1410;p23"/>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11" name="Google Shape;1411;p23"/>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12" name="Google Shape;1412;p23"/>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13" name="Google Shape;1413;p23"/>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14" name="Google Shape;1414;p23"/>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15" name="Google Shape;1415;p23"/>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16" name="Google Shape;1416;p23"/>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17" name="Google Shape;1417;p23"/>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18" name="Google Shape;1418;p23"/>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19" name="Google Shape;1419;p23"/>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20" name="Google Shape;1420;p23"/>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21" name="Google Shape;1421;p23"/>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22" name="Google Shape;1422;p23"/>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23" name="Google Shape;1423;p23"/>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24" name="Google Shape;1424;p23"/>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25" name="Google Shape;1425;p23"/>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26" name="Google Shape;1426;p23"/>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427" name="Google Shape;1427;p23"/>
            <p:cNvGrpSpPr/>
            <p:nvPr/>
          </p:nvGrpSpPr>
          <p:grpSpPr>
            <a:xfrm>
              <a:off x="3412177" y="-1027037"/>
              <a:ext cx="2319644" cy="2385716"/>
              <a:chOff x="-1552575" y="3242575"/>
              <a:chExt cx="2657400" cy="2400600"/>
            </a:xfrm>
          </p:grpSpPr>
          <p:cxnSp>
            <p:nvCxnSpPr>
              <p:cNvPr id="1428" name="Google Shape;1428;p23"/>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29" name="Google Shape;1429;p23"/>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30" name="Google Shape;1430;p23"/>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31" name="Google Shape;1431;p23"/>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32" name="Google Shape;1432;p23"/>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33" name="Google Shape;1433;p23"/>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34" name="Google Shape;1434;p23"/>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35" name="Google Shape;1435;p23"/>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36" name="Google Shape;1436;p23"/>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37" name="Google Shape;1437;p23"/>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38" name="Google Shape;1438;p23"/>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39" name="Google Shape;1439;p23"/>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40" name="Google Shape;1440;p23"/>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41" name="Google Shape;1441;p23"/>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42" name="Google Shape;1442;p23"/>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43" name="Google Shape;1443;p23"/>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44" name="Google Shape;1444;p23"/>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45" name="Google Shape;1445;p23"/>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46" name="Google Shape;1446;p23"/>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47" name="Google Shape;1447;p23"/>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1448" name="Google Shape;1448;p23"/>
          <p:cNvGrpSpPr/>
          <p:nvPr/>
        </p:nvGrpSpPr>
        <p:grpSpPr>
          <a:xfrm>
            <a:off x="436325" y="340697"/>
            <a:ext cx="8271350" cy="4422000"/>
            <a:chOff x="436325" y="340697"/>
            <a:chExt cx="8271350" cy="4422000"/>
          </a:xfrm>
        </p:grpSpPr>
        <p:sp>
          <p:nvSpPr>
            <p:cNvPr id="1449" name="Google Shape;1449;p23"/>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0" name="Google Shape;1450;p23"/>
            <p:cNvGrpSpPr/>
            <p:nvPr/>
          </p:nvGrpSpPr>
          <p:grpSpPr>
            <a:xfrm>
              <a:off x="436375" y="340697"/>
              <a:ext cx="8271300" cy="409500"/>
              <a:chOff x="436375" y="340697"/>
              <a:chExt cx="8271300" cy="409500"/>
            </a:xfrm>
          </p:grpSpPr>
          <p:sp>
            <p:nvSpPr>
              <p:cNvPr id="1451" name="Google Shape;1451;p23"/>
              <p:cNvSpPr/>
              <p:nvPr/>
            </p:nvSpPr>
            <p:spPr>
              <a:xfrm>
                <a:off x="436375" y="340697"/>
                <a:ext cx="8271300" cy="409500"/>
              </a:xfrm>
              <a:prstGeom prst="round2SameRect">
                <a:avLst>
                  <a:gd fmla="val 0" name="adj1"/>
                  <a:gd fmla="val 0" name="adj2"/>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23"/>
              <p:cNvGrpSpPr/>
              <p:nvPr/>
            </p:nvGrpSpPr>
            <p:grpSpPr>
              <a:xfrm>
                <a:off x="697337" y="492987"/>
                <a:ext cx="575360" cy="104932"/>
                <a:chOff x="697362" y="422589"/>
                <a:chExt cx="575360" cy="104932"/>
              </a:xfrm>
            </p:grpSpPr>
            <p:sp>
              <p:nvSpPr>
                <p:cNvPr id="1453" name="Google Shape;1453;p23"/>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3"/>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5" name="Google Shape;1455;p23"/>
                <p:cNvGrpSpPr/>
                <p:nvPr/>
              </p:nvGrpSpPr>
              <p:grpSpPr>
                <a:xfrm>
                  <a:off x="697362" y="422876"/>
                  <a:ext cx="107225" cy="104358"/>
                  <a:chOff x="697362" y="436059"/>
                  <a:chExt cx="107225" cy="104358"/>
                </a:xfrm>
              </p:grpSpPr>
              <p:sp>
                <p:nvSpPr>
                  <p:cNvPr id="1456" name="Google Shape;1456;p23"/>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3"/>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458" name="Google Shape;1458;p23"/>
          <p:cNvGrpSpPr/>
          <p:nvPr/>
        </p:nvGrpSpPr>
        <p:grpSpPr>
          <a:xfrm>
            <a:off x="8503947" y="1905038"/>
            <a:ext cx="409500" cy="1333425"/>
            <a:chOff x="8224150" y="3479814"/>
            <a:chExt cx="409500" cy="1333425"/>
          </a:xfrm>
        </p:grpSpPr>
        <p:sp>
          <p:nvSpPr>
            <p:cNvPr id="1459" name="Google Shape;1459;p23"/>
            <p:cNvSpPr/>
            <p:nvPr/>
          </p:nvSpPr>
          <p:spPr>
            <a:xfrm>
              <a:off x="8224150" y="44037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3"/>
            <p:cNvSpPr/>
            <p:nvPr/>
          </p:nvSpPr>
          <p:spPr>
            <a:xfrm>
              <a:off x="8224150" y="3941776"/>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3"/>
            <p:cNvSpPr/>
            <p:nvPr/>
          </p:nvSpPr>
          <p:spPr>
            <a:xfrm>
              <a:off x="8224150" y="34798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462" name="Shape 1462"/>
        <p:cNvGrpSpPr/>
        <p:nvPr/>
      </p:nvGrpSpPr>
      <p:grpSpPr>
        <a:xfrm>
          <a:off x="0" y="0"/>
          <a:ext cx="0" cy="0"/>
          <a:chOff x="0" y="0"/>
          <a:chExt cx="0" cy="0"/>
        </a:xfrm>
      </p:grpSpPr>
      <p:grpSp>
        <p:nvGrpSpPr>
          <p:cNvPr id="1463" name="Google Shape;1463;p24"/>
          <p:cNvGrpSpPr/>
          <p:nvPr/>
        </p:nvGrpSpPr>
        <p:grpSpPr>
          <a:xfrm>
            <a:off x="-70195" y="1166121"/>
            <a:ext cx="9383875" cy="2578431"/>
            <a:chOff x="-70195" y="1166121"/>
            <a:chExt cx="9383875" cy="2578431"/>
          </a:xfrm>
        </p:grpSpPr>
        <p:grpSp>
          <p:nvGrpSpPr>
            <p:cNvPr id="1464" name="Google Shape;1464;p24"/>
            <p:cNvGrpSpPr/>
            <p:nvPr/>
          </p:nvGrpSpPr>
          <p:grpSpPr>
            <a:xfrm>
              <a:off x="-70195" y="1358836"/>
              <a:ext cx="2319644" cy="2385716"/>
              <a:chOff x="-1552575" y="3242575"/>
              <a:chExt cx="2657400" cy="2400600"/>
            </a:xfrm>
          </p:grpSpPr>
          <p:cxnSp>
            <p:nvCxnSpPr>
              <p:cNvPr id="1465" name="Google Shape;1465;p24"/>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66" name="Google Shape;1466;p24"/>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67" name="Google Shape;1467;p24"/>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68" name="Google Shape;1468;p24"/>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69" name="Google Shape;1469;p24"/>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70" name="Google Shape;1470;p24"/>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71" name="Google Shape;1471;p24"/>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72" name="Google Shape;1472;p24"/>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73" name="Google Shape;1473;p24"/>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74" name="Google Shape;1474;p24"/>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75" name="Google Shape;1475;p24"/>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76" name="Google Shape;1476;p24"/>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77" name="Google Shape;1477;p24"/>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78" name="Google Shape;1478;p24"/>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79" name="Google Shape;1479;p24"/>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80" name="Google Shape;1480;p24"/>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81" name="Google Shape;1481;p24"/>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82" name="Google Shape;1482;p24"/>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83" name="Google Shape;1483;p24"/>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84" name="Google Shape;1484;p24"/>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1485" name="Google Shape;1485;p24"/>
            <p:cNvGrpSpPr/>
            <p:nvPr/>
          </p:nvGrpSpPr>
          <p:grpSpPr>
            <a:xfrm>
              <a:off x="6994036" y="1166121"/>
              <a:ext cx="2319644" cy="2385716"/>
              <a:chOff x="-1552575" y="3242575"/>
              <a:chExt cx="2657400" cy="2400600"/>
            </a:xfrm>
          </p:grpSpPr>
          <p:cxnSp>
            <p:nvCxnSpPr>
              <p:cNvPr id="1486" name="Google Shape;1486;p24"/>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87" name="Google Shape;1487;p24"/>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88" name="Google Shape;1488;p24"/>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89" name="Google Shape;1489;p24"/>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90" name="Google Shape;1490;p24"/>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91" name="Google Shape;1491;p24"/>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92" name="Google Shape;1492;p24"/>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93" name="Google Shape;1493;p24"/>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94" name="Google Shape;1494;p24"/>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95" name="Google Shape;1495;p24"/>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496" name="Google Shape;1496;p24"/>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97" name="Google Shape;1497;p24"/>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98" name="Google Shape;1498;p24"/>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499" name="Google Shape;1499;p24"/>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00" name="Google Shape;1500;p24"/>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01" name="Google Shape;1501;p24"/>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02" name="Google Shape;1502;p24"/>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03" name="Google Shape;1503;p24"/>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04" name="Google Shape;1504;p24"/>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1505" name="Google Shape;1505;p24"/>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1506" name="Google Shape;1506;p24"/>
          <p:cNvGrpSpPr/>
          <p:nvPr/>
        </p:nvGrpSpPr>
        <p:grpSpPr>
          <a:xfrm>
            <a:off x="436325" y="340697"/>
            <a:ext cx="8271350" cy="4422000"/>
            <a:chOff x="436325" y="340697"/>
            <a:chExt cx="8271350" cy="4422000"/>
          </a:xfrm>
        </p:grpSpPr>
        <p:sp>
          <p:nvSpPr>
            <p:cNvPr id="1507" name="Google Shape;1507;p24"/>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8" name="Google Shape;1508;p24"/>
            <p:cNvGrpSpPr/>
            <p:nvPr/>
          </p:nvGrpSpPr>
          <p:grpSpPr>
            <a:xfrm>
              <a:off x="436375" y="340697"/>
              <a:ext cx="8271300" cy="409500"/>
              <a:chOff x="436375" y="340697"/>
              <a:chExt cx="8271300" cy="409500"/>
            </a:xfrm>
          </p:grpSpPr>
          <p:sp>
            <p:nvSpPr>
              <p:cNvPr id="1509" name="Google Shape;1509;p24"/>
              <p:cNvSpPr/>
              <p:nvPr/>
            </p:nvSpPr>
            <p:spPr>
              <a:xfrm>
                <a:off x="436375" y="340697"/>
                <a:ext cx="8271300" cy="409500"/>
              </a:xfrm>
              <a:prstGeom prst="round2SameRect">
                <a:avLst>
                  <a:gd fmla="val 0" name="adj1"/>
                  <a:gd fmla="val 0" name="adj2"/>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0" name="Google Shape;1510;p24"/>
              <p:cNvGrpSpPr/>
              <p:nvPr/>
            </p:nvGrpSpPr>
            <p:grpSpPr>
              <a:xfrm>
                <a:off x="697337" y="492987"/>
                <a:ext cx="575360" cy="104932"/>
                <a:chOff x="697362" y="422589"/>
                <a:chExt cx="575360" cy="104932"/>
              </a:xfrm>
            </p:grpSpPr>
            <p:sp>
              <p:nvSpPr>
                <p:cNvPr id="1511" name="Google Shape;1511;p24"/>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4"/>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24"/>
                <p:cNvGrpSpPr/>
                <p:nvPr/>
              </p:nvGrpSpPr>
              <p:grpSpPr>
                <a:xfrm>
                  <a:off x="697362" y="422876"/>
                  <a:ext cx="107225" cy="104358"/>
                  <a:chOff x="697362" y="436059"/>
                  <a:chExt cx="107225" cy="104358"/>
                </a:xfrm>
              </p:grpSpPr>
              <p:sp>
                <p:nvSpPr>
                  <p:cNvPr id="1514" name="Google Shape;1514;p24"/>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4"/>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516" name="Google Shape;1516;p24"/>
          <p:cNvGrpSpPr/>
          <p:nvPr/>
        </p:nvGrpSpPr>
        <p:grpSpPr>
          <a:xfrm>
            <a:off x="227950" y="135539"/>
            <a:ext cx="7448475" cy="4831475"/>
            <a:chOff x="227950" y="135539"/>
            <a:chExt cx="7448475" cy="4831475"/>
          </a:xfrm>
        </p:grpSpPr>
        <p:sp>
          <p:nvSpPr>
            <p:cNvPr id="1517" name="Google Shape;1517;p24"/>
            <p:cNvSpPr/>
            <p:nvPr/>
          </p:nvSpPr>
          <p:spPr>
            <a:xfrm>
              <a:off x="7266925" y="1355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4"/>
            <p:cNvSpPr/>
            <p:nvPr/>
          </p:nvSpPr>
          <p:spPr>
            <a:xfrm>
              <a:off x="227950" y="45575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8" name="Shape 188"/>
        <p:cNvGrpSpPr/>
        <p:nvPr/>
      </p:nvGrpSpPr>
      <p:grpSpPr>
        <a:xfrm>
          <a:off x="0" y="0"/>
          <a:ext cx="0" cy="0"/>
          <a:chOff x="0" y="0"/>
          <a:chExt cx="0" cy="0"/>
        </a:xfrm>
      </p:grpSpPr>
      <p:grpSp>
        <p:nvGrpSpPr>
          <p:cNvPr id="189" name="Google Shape;189;p4"/>
          <p:cNvGrpSpPr/>
          <p:nvPr/>
        </p:nvGrpSpPr>
        <p:grpSpPr>
          <a:xfrm>
            <a:off x="-312981" y="-1173251"/>
            <a:ext cx="9383875" cy="7418256"/>
            <a:chOff x="-312981" y="-1173251"/>
            <a:chExt cx="9383875" cy="7418256"/>
          </a:xfrm>
        </p:grpSpPr>
        <p:grpSp>
          <p:nvGrpSpPr>
            <p:cNvPr id="190" name="Google Shape;190;p4"/>
            <p:cNvGrpSpPr/>
            <p:nvPr/>
          </p:nvGrpSpPr>
          <p:grpSpPr>
            <a:xfrm>
              <a:off x="-312981" y="-1173251"/>
              <a:ext cx="2319644" cy="2385716"/>
              <a:chOff x="-1552575" y="3242575"/>
              <a:chExt cx="2657400" cy="2400600"/>
            </a:xfrm>
          </p:grpSpPr>
          <p:cxnSp>
            <p:nvCxnSpPr>
              <p:cNvPr id="191" name="Google Shape;191;p4"/>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92" name="Google Shape;192;p4"/>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93" name="Google Shape;193;p4"/>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94" name="Google Shape;194;p4"/>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95" name="Google Shape;195;p4"/>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96" name="Google Shape;196;p4"/>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97" name="Google Shape;197;p4"/>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98" name="Google Shape;198;p4"/>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199" name="Google Shape;199;p4"/>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00" name="Google Shape;200;p4"/>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01" name="Google Shape;201;p4"/>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02" name="Google Shape;202;p4"/>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03" name="Google Shape;203;p4"/>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04" name="Google Shape;204;p4"/>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05" name="Google Shape;205;p4"/>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06" name="Google Shape;206;p4"/>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07" name="Google Shape;207;p4"/>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08" name="Google Shape;208;p4"/>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09" name="Google Shape;209;p4"/>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10" name="Google Shape;210;p4"/>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211" name="Google Shape;211;p4"/>
            <p:cNvGrpSpPr/>
            <p:nvPr/>
          </p:nvGrpSpPr>
          <p:grpSpPr>
            <a:xfrm>
              <a:off x="781878" y="3859288"/>
              <a:ext cx="2319644" cy="2385716"/>
              <a:chOff x="-1552575" y="3242575"/>
              <a:chExt cx="2657400" cy="2400600"/>
            </a:xfrm>
          </p:grpSpPr>
          <p:cxnSp>
            <p:nvCxnSpPr>
              <p:cNvPr id="212" name="Google Shape;212;p4"/>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13" name="Google Shape;213;p4"/>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14" name="Google Shape;214;p4"/>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15" name="Google Shape;215;p4"/>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16" name="Google Shape;216;p4"/>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17" name="Google Shape;217;p4"/>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18" name="Google Shape;218;p4"/>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19" name="Google Shape;219;p4"/>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20" name="Google Shape;220;p4"/>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21" name="Google Shape;221;p4"/>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22" name="Google Shape;222;p4"/>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23" name="Google Shape;223;p4"/>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24" name="Google Shape;224;p4"/>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25" name="Google Shape;225;p4"/>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26" name="Google Shape;226;p4"/>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27" name="Google Shape;227;p4"/>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28" name="Google Shape;228;p4"/>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29" name="Google Shape;229;p4"/>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30" name="Google Shape;230;p4"/>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31" name="Google Shape;231;p4"/>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232" name="Google Shape;232;p4"/>
            <p:cNvGrpSpPr/>
            <p:nvPr/>
          </p:nvGrpSpPr>
          <p:grpSpPr>
            <a:xfrm>
              <a:off x="6751250" y="1166121"/>
              <a:ext cx="2319644" cy="2385716"/>
              <a:chOff x="-1552575" y="3242575"/>
              <a:chExt cx="2657400" cy="2400600"/>
            </a:xfrm>
          </p:grpSpPr>
          <p:cxnSp>
            <p:nvCxnSpPr>
              <p:cNvPr id="233" name="Google Shape;233;p4"/>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34" name="Google Shape;234;p4"/>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35" name="Google Shape;235;p4"/>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36" name="Google Shape;236;p4"/>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37" name="Google Shape;237;p4"/>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38" name="Google Shape;238;p4"/>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39" name="Google Shape;239;p4"/>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40" name="Google Shape;240;p4"/>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41" name="Google Shape;241;p4"/>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42" name="Google Shape;242;p4"/>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43" name="Google Shape;243;p4"/>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44" name="Google Shape;244;p4"/>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45" name="Google Shape;245;p4"/>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46" name="Google Shape;246;p4"/>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47" name="Google Shape;247;p4"/>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48" name="Google Shape;248;p4"/>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49" name="Google Shape;249;p4"/>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50" name="Google Shape;250;p4"/>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51" name="Google Shape;251;p4"/>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52" name="Google Shape;252;p4"/>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253" name="Google Shape;253;p4"/>
          <p:cNvGrpSpPr/>
          <p:nvPr/>
        </p:nvGrpSpPr>
        <p:grpSpPr>
          <a:xfrm>
            <a:off x="436325" y="340697"/>
            <a:ext cx="8271350" cy="4422000"/>
            <a:chOff x="436325" y="340697"/>
            <a:chExt cx="8271350" cy="4422000"/>
          </a:xfrm>
        </p:grpSpPr>
        <p:sp>
          <p:nvSpPr>
            <p:cNvPr id="254" name="Google Shape;254;p4"/>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4"/>
            <p:cNvGrpSpPr/>
            <p:nvPr/>
          </p:nvGrpSpPr>
          <p:grpSpPr>
            <a:xfrm>
              <a:off x="436375" y="340697"/>
              <a:ext cx="8271300" cy="409500"/>
              <a:chOff x="436375" y="340697"/>
              <a:chExt cx="8271300" cy="409500"/>
            </a:xfrm>
          </p:grpSpPr>
          <p:sp>
            <p:nvSpPr>
              <p:cNvPr id="256" name="Google Shape;256;p4"/>
              <p:cNvSpPr/>
              <p:nvPr/>
            </p:nvSpPr>
            <p:spPr>
              <a:xfrm>
                <a:off x="436375" y="340697"/>
                <a:ext cx="8271300" cy="409500"/>
              </a:xfrm>
              <a:prstGeom prst="round2SameRect">
                <a:avLst>
                  <a:gd fmla="val 0" name="adj1"/>
                  <a:gd fmla="val 0" name="adj2"/>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4"/>
              <p:cNvGrpSpPr/>
              <p:nvPr/>
            </p:nvGrpSpPr>
            <p:grpSpPr>
              <a:xfrm>
                <a:off x="697337" y="492987"/>
                <a:ext cx="575360" cy="104932"/>
                <a:chOff x="697362" y="422589"/>
                <a:chExt cx="575360" cy="104932"/>
              </a:xfrm>
            </p:grpSpPr>
            <p:sp>
              <p:nvSpPr>
                <p:cNvPr id="258" name="Google Shape;258;p4"/>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4"/>
                <p:cNvGrpSpPr/>
                <p:nvPr/>
              </p:nvGrpSpPr>
              <p:grpSpPr>
                <a:xfrm>
                  <a:off x="697362" y="422876"/>
                  <a:ext cx="107225" cy="104358"/>
                  <a:chOff x="697362" y="436059"/>
                  <a:chExt cx="107225" cy="104358"/>
                </a:xfrm>
              </p:grpSpPr>
              <p:sp>
                <p:nvSpPr>
                  <p:cNvPr id="261" name="Google Shape;261;p4"/>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263" name="Google Shape;263;p4"/>
          <p:cNvSpPr txBox="1"/>
          <p:nvPr>
            <p:ph type="title"/>
          </p:nvPr>
        </p:nvSpPr>
        <p:spPr>
          <a:xfrm>
            <a:off x="720000" y="765756"/>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64" name="Google Shape;264;p4"/>
          <p:cNvSpPr txBox="1"/>
          <p:nvPr>
            <p:ph idx="1" type="body"/>
          </p:nvPr>
        </p:nvSpPr>
        <p:spPr>
          <a:xfrm>
            <a:off x="720000" y="1326775"/>
            <a:ext cx="7704000" cy="940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265" name="Google Shape;265;p4"/>
          <p:cNvGrpSpPr/>
          <p:nvPr/>
        </p:nvGrpSpPr>
        <p:grpSpPr>
          <a:xfrm>
            <a:off x="6738288" y="135014"/>
            <a:ext cx="942900" cy="409500"/>
            <a:chOff x="6738288" y="135014"/>
            <a:chExt cx="942900" cy="409500"/>
          </a:xfrm>
        </p:grpSpPr>
        <p:sp>
          <p:nvSpPr>
            <p:cNvPr id="266" name="Google Shape;266;p4"/>
            <p:cNvSpPr/>
            <p:nvPr/>
          </p:nvSpPr>
          <p:spPr>
            <a:xfrm flipH="1">
              <a:off x="6738288" y="1350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flipH="1">
              <a:off x="7271688" y="1350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8" name="Shape 268"/>
        <p:cNvGrpSpPr/>
        <p:nvPr/>
      </p:nvGrpSpPr>
      <p:grpSpPr>
        <a:xfrm>
          <a:off x="0" y="0"/>
          <a:ext cx="0" cy="0"/>
          <a:chOff x="0" y="0"/>
          <a:chExt cx="0" cy="0"/>
        </a:xfrm>
      </p:grpSpPr>
      <p:grpSp>
        <p:nvGrpSpPr>
          <p:cNvPr id="269" name="Google Shape;269;p5"/>
          <p:cNvGrpSpPr/>
          <p:nvPr/>
        </p:nvGrpSpPr>
        <p:grpSpPr>
          <a:xfrm>
            <a:off x="-355945" y="-950326"/>
            <a:ext cx="9669625" cy="7195331"/>
            <a:chOff x="-355945" y="-950326"/>
            <a:chExt cx="9669625" cy="7195331"/>
          </a:xfrm>
        </p:grpSpPr>
        <p:grpSp>
          <p:nvGrpSpPr>
            <p:cNvPr id="270" name="Google Shape;270;p5"/>
            <p:cNvGrpSpPr/>
            <p:nvPr/>
          </p:nvGrpSpPr>
          <p:grpSpPr>
            <a:xfrm>
              <a:off x="-355945" y="-950326"/>
              <a:ext cx="2319644" cy="2385716"/>
              <a:chOff x="-1552575" y="3242575"/>
              <a:chExt cx="2657400" cy="2400600"/>
            </a:xfrm>
          </p:grpSpPr>
          <p:cxnSp>
            <p:nvCxnSpPr>
              <p:cNvPr id="271" name="Google Shape;271;p5"/>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72" name="Google Shape;272;p5"/>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73" name="Google Shape;273;p5"/>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74" name="Google Shape;274;p5"/>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75" name="Google Shape;275;p5"/>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76" name="Google Shape;276;p5"/>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77" name="Google Shape;277;p5"/>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78" name="Google Shape;278;p5"/>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79" name="Google Shape;279;p5"/>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80" name="Google Shape;280;p5"/>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81" name="Google Shape;281;p5"/>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82" name="Google Shape;282;p5"/>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83" name="Google Shape;283;p5"/>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84" name="Google Shape;284;p5"/>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85" name="Google Shape;285;p5"/>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86" name="Google Shape;286;p5"/>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87" name="Google Shape;287;p5"/>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88" name="Google Shape;288;p5"/>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89" name="Google Shape;289;p5"/>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290" name="Google Shape;290;p5"/>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291" name="Google Shape;291;p5"/>
            <p:cNvGrpSpPr/>
            <p:nvPr/>
          </p:nvGrpSpPr>
          <p:grpSpPr>
            <a:xfrm>
              <a:off x="1024665" y="3859288"/>
              <a:ext cx="2319644" cy="2385716"/>
              <a:chOff x="-1552575" y="3242575"/>
              <a:chExt cx="2657400" cy="2400600"/>
            </a:xfrm>
          </p:grpSpPr>
          <p:cxnSp>
            <p:nvCxnSpPr>
              <p:cNvPr id="292" name="Google Shape;292;p5"/>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93" name="Google Shape;293;p5"/>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94" name="Google Shape;294;p5"/>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95" name="Google Shape;295;p5"/>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96" name="Google Shape;296;p5"/>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97" name="Google Shape;297;p5"/>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98" name="Google Shape;298;p5"/>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299" name="Google Shape;299;p5"/>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00" name="Google Shape;300;p5"/>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01" name="Google Shape;301;p5"/>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02" name="Google Shape;302;p5"/>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03" name="Google Shape;303;p5"/>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04" name="Google Shape;304;p5"/>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05" name="Google Shape;305;p5"/>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06" name="Google Shape;306;p5"/>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07" name="Google Shape;307;p5"/>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08" name="Google Shape;308;p5"/>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09" name="Google Shape;309;p5"/>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10" name="Google Shape;310;p5"/>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11" name="Google Shape;311;p5"/>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312" name="Google Shape;312;p5"/>
            <p:cNvGrpSpPr/>
            <p:nvPr/>
          </p:nvGrpSpPr>
          <p:grpSpPr>
            <a:xfrm>
              <a:off x="6994036" y="1166121"/>
              <a:ext cx="2319644" cy="2385716"/>
              <a:chOff x="-1552575" y="3242575"/>
              <a:chExt cx="2657400" cy="2400600"/>
            </a:xfrm>
          </p:grpSpPr>
          <p:cxnSp>
            <p:nvCxnSpPr>
              <p:cNvPr id="313" name="Google Shape;313;p5"/>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14" name="Google Shape;314;p5"/>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15" name="Google Shape;315;p5"/>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16" name="Google Shape;316;p5"/>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17" name="Google Shape;317;p5"/>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18" name="Google Shape;318;p5"/>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19" name="Google Shape;319;p5"/>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20" name="Google Shape;320;p5"/>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21" name="Google Shape;321;p5"/>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22" name="Google Shape;322;p5"/>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23" name="Google Shape;323;p5"/>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24" name="Google Shape;324;p5"/>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25" name="Google Shape;325;p5"/>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26" name="Google Shape;326;p5"/>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27" name="Google Shape;327;p5"/>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28" name="Google Shape;328;p5"/>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29" name="Google Shape;329;p5"/>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30" name="Google Shape;330;p5"/>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31" name="Google Shape;331;p5"/>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32" name="Google Shape;332;p5"/>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333" name="Google Shape;333;p5"/>
          <p:cNvGrpSpPr/>
          <p:nvPr/>
        </p:nvGrpSpPr>
        <p:grpSpPr>
          <a:xfrm>
            <a:off x="436325" y="340697"/>
            <a:ext cx="8271350" cy="4422000"/>
            <a:chOff x="436325" y="340697"/>
            <a:chExt cx="8271350" cy="4422000"/>
          </a:xfrm>
        </p:grpSpPr>
        <p:sp>
          <p:nvSpPr>
            <p:cNvPr id="334" name="Google Shape;334;p5"/>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5"/>
            <p:cNvGrpSpPr/>
            <p:nvPr/>
          </p:nvGrpSpPr>
          <p:grpSpPr>
            <a:xfrm>
              <a:off x="436375" y="340697"/>
              <a:ext cx="8271300" cy="409500"/>
              <a:chOff x="436375" y="340697"/>
              <a:chExt cx="8271300" cy="409500"/>
            </a:xfrm>
          </p:grpSpPr>
          <p:sp>
            <p:nvSpPr>
              <p:cNvPr id="336" name="Google Shape;336;p5"/>
              <p:cNvSpPr/>
              <p:nvPr/>
            </p:nvSpPr>
            <p:spPr>
              <a:xfrm>
                <a:off x="436375" y="340697"/>
                <a:ext cx="8271300" cy="409500"/>
              </a:xfrm>
              <a:prstGeom prst="round2SameRect">
                <a:avLst>
                  <a:gd fmla="val 0" name="adj1"/>
                  <a:gd fmla="val 0" name="adj2"/>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5"/>
              <p:cNvGrpSpPr/>
              <p:nvPr/>
            </p:nvGrpSpPr>
            <p:grpSpPr>
              <a:xfrm>
                <a:off x="697337" y="492987"/>
                <a:ext cx="575360" cy="104932"/>
                <a:chOff x="697362" y="422589"/>
                <a:chExt cx="575360" cy="104932"/>
              </a:xfrm>
            </p:grpSpPr>
            <p:sp>
              <p:nvSpPr>
                <p:cNvPr id="338" name="Google Shape;338;p5"/>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5"/>
                <p:cNvGrpSpPr/>
                <p:nvPr/>
              </p:nvGrpSpPr>
              <p:grpSpPr>
                <a:xfrm>
                  <a:off x="697362" y="422876"/>
                  <a:ext cx="107225" cy="104358"/>
                  <a:chOff x="697362" y="436059"/>
                  <a:chExt cx="107225" cy="104358"/>
                </a:xfrm>
              </p:grpSpPr>
              <p:sp>
                <p:nvSpPr>
                  <p:cNvPr id="341" name="Google Shape;341;p5"/>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43" name="Google Shape;343;p5"/>
          <p:cNvSpPr txBox="1"/>
          <p:nvPr>
            <p:ph idx="1" type="subTitle"/>
          </p:nvPr>
        </p:nvSpPr>
        <p:spPr>
          <a:xfrm>
            <a:off x="854225" y="2415750"/>
            <a:ext cx="3490800" cy="457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344" name="Google Shape;344;p5"/>
          <p:cNvSpPr txBox="1"/>
          <p:nvPr>
            <p:ph idx="2" type="subTitle"/>
          </p:nvPr>
        </p:nvSpPr>
        <p:spPr>
          <a:xfrm>
            <a:off x="4798979" y="2415750"/>
            <a:ext cx="3490800" cy="457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1pPr>
            <a:lvl2pPr lvl="1"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2pPr>
            <a:lvl3pPr lvl="2"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3pPr>
            <a:lvl4pPr lvl="3"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4pPr>
            <a:lvl5pPr lvl="4"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5pPr>
            <a:lvl6pPr lvl="5"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6pPr>
            <a:lvl7pPr lvl="6"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7pPr>
            <a:lvl8pPr lvl="7"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8pPr>
            <a:lvl9pPr lvl="8" algn="ctr">
              <a:lnSpc>
                <a:spcPct val="100000"/>
              </a:lnSpc>
              <a:spcBef>
                <a:spcPts val="0"/>
              </a:spcBef>
              <a:spcAft>
                <a:spcPts val="0"/>
              </a:spcAft>
              <a:buClr>
                <a:schemeClr val="dk1"/>
              </a:buClr>
              <a:buSzPts val="1800"/>
              <a:buFont typeface="Anuphan SemiBold"/>
              <a:buNone/>
              <a:defRPr sz="1800">
                <a:solidFill>
                  <a:schemeClr val="dk1"/>
                </a:solidFill>
                <a:latin typeface="Anuphan SemiBold"/>
                <a:ea typeface="Anuphan SemiBold"/>
                <a:cs typeface="Anuphan SemiBold"/>
                <a:sym typeface="Anuphan SemiBold"/>
              </a:defRPr>
            </a:lvl9pPr>
          </a:lstStyle>
          <a:p/>
        </p:txBody>
      </p:sp>
      <p:sp>
        <p:nvSpPr>
          <p:cNvPr id="345" name="Google Shape;345;p5"/>
          <p:cNvSpPr txBox="1"/>
          <p:nvPr>
            <p:ph idx="3" type="subTitle"/>
          </p:nvPr>
        </p:nvSpPr>
        <p:spPr>
          <a:xfrm>
            <a:off x="854225" y="2806275"/>
            <a:ext cx="3490800" cy="137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6" name="Google Shape;346;p5"/>
          <p:cNvSpPr txBox="1"/>
          <p:nvPr>
            <p:ph idx="4" type="subTitle"/>
          </p:nvPr>
        </p:nvSpPr>
        <p:spPr>
          <a:xfrm>
            <a:off x="4798979" y="2806275"/>
            <a:ext cx="3490800" cy="137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 name="Google Shape;347;p5"/>
          <p:cNvSpPr txBox="1"/>
          <p:nvPr>
            <p:ph type="title"/>
          </p:nvPr>
        </p:nvSpPr>
        <p:spPr>
          <a:xfrm>
            <a:off x="720000" y="7593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Font typeface="Anuphan SemiBold"/>
              <a:buNone/>
              <a:defRPr>
                <a:latin typeface="Anuphan SemiBold"/>
                <a:ea typeface="Anuphan SemiBold"/>
                <a:cs typeface="Anuphan SemiBold"/>
                <a:sym typeface="Anuphan SemiBold"/>
              </a:defRPr>
            </a:lvl2pPr>
            <a:lvl3pPr lvl="2">
              <a:spcBef>
                <a:spcPts val="0"/>
              </a:spcBef>
              <a:spcAft>
                <a:spcPts val="0"/>
              </a:spcAft>
              <a:buSzPts val="3000"/>
              <a:buFont typeface="Anuphan SemiBold"/>
              <a:buNone/>
              <a:defRPr>
                <a:latin typeface="Anuphan SemiBold"/>
                <a:ea typeface="Anuphan SemiBold"/>
                <a:cs typeface="Anuphan SemiBold"/>
                <a:sym typeface="Anuphan SemiBold"/>
              </a:defRPr>
            </a:lvl3pPr>
            <a:lvl4pPr lvl="3">
              <a:spcBef>
                <a:spcPts val="0"/>
              </a:spcBef>
              <a:spcAft>
                <a:spcPts val="0"/>
              </a:spcAft>
              <a:buSzPts val="3000"/>
              <a:buFont typeface="Anuphan SemiBold"/>
              <a:buNone/>
              <a:defRPr>
                <a:latin typeface="Anuphan SemiBold"/>
                <a:ea typeface="Anuphan SemiBold"/>
                <a:cs typeface="Anuphan SemiBold"/>
                <a:sym typeface="Anuphan SemiBold"/>
              </a:defRPr>
            </a:lvl4pPr>
            <a:lvl5pPr lvl="4">
              <a:spcBef>
                <a:spcPts val="0"/>
              </a:spcBef>
              <a:spcAft>
                <a:spcPts val="0"/>
              </a:spcAft>
              <a:buSzPts val="3000"/>
              <a:buFont typeface="Anuphan SemiBold"/>
              <a:buNone/>
              <a:defRPr>
                <a:latin typeface="Anuphan SemiBold"/>
                <a:ea typeface="Anuphan SemiBold"/>
                <a:cs typeface="Anuphan SemiBold"/>
                <a:sym typeface="Anuphan SemiBold"/>
              </a:defRPr>
            </a:lvl5pPr>
            <a:lvl6pPr lvl="5">
              <a:spcBef>
                <a:spcPts val="0"/>
              </a:spcBef>
              <a:spcAft>
                <a:spcPts val="0"/>
              </a:spcAft>
              <a:buSzPts val="3000"/>
              <a:buFont typeface="Anuphan SemiBold"/>
              <a:buNone/>
              <a:defRPr>
                <a:latin typeface="Anuphan SemiBold"/>
                <a:ea typeface="Anuphan SemiBold"/>
                <a:cs typeface="Anuphan SemiBold"/>
                <a:sym typeface="Anuphan SemiBold"/>
              </a:defRPr>
            </a:lvl6pPr>
            <a:lvl7pPr lvl="6">
              <a:spcBef>
                <a:spcPts val="0"/>
              </a:spcBef>
              <a:spcAft>
                <a:spcPts val="0"/>
              </a:spcAft>
              <a:buSzPts val="3000"/>
              <a:buFont typeface="Anuphan SemiBold"/>
              <a:buNone/>
              <a:defRPr>
                <a:latin typeface="Anuphan SemiBold"/>
                <a:ea typeface="Anuphan SemiBold"/>
                <a:cs typeface="Anuphan SemiBold"/>
                <a:sym typeface="Anuphan SemiBold"/>
              </a:defRPr>
            </a:lvl7pPr>
            <a:lvl8pPr lvl="7">
              <a:spcBef>
                <a:spcPts val="0"/>
              </a:spcBef>
              <a:spcAft>
                <a:spcPts val="0"/>
              </a:spcAft>
              <a:buSzPts val="3000"/>
              <a:buFont typeface="Anuphan SemiBold"/>
              <a:buNone/>
              <a:defRPr>
                <a:latin typeface="Anuphan SemiBold"/>
                <a:ea typeface="Anuphan SemiBold"/>
                <a:cs typeface="Anuphan SemiBold"/>
                <a:sym typeface="Anuphan SemiBold"/>
              </a:defRPr>
            </a:lvl8pPr>
            <a:lvl9pPr lvl="8">
              <a:spcBef>
                <a:spcPts val="0"/>
              </a:spcBef>
              <a:spcAft>
                <a:spcPts val="0"/>
              </a:spcAft>
              <a:buSzPts val="3000"/>
              <a:buFont typeface="Anuphan SemiBold"/>
              <a:buNone/>
              <a:defRPr>
                <a:latin typeface="Anuphan SemiBold"/>
                <a:ea typeface="Anuphan SemiBold"/>
                <a:cs typeface="Anuphan SemiBold"/>
                <a:sym typeface="Anuphan SemiBold"/>
              </a:defRPr>
            </a:lvl9pPr>
          </a:lstStyle>
          <a:p/>
        </p:txBody>
      </p:sp>
      <p:sp>
        <p:nvSpPr>
          <p:cNvPr id="348" name="Google Shape;348;p5"/>
          <p:cNvSpPr/>
          <p:nvPr/>
        </p:nvSpPr>
        <p:spPr>
          <a:xfrm>
            <a:off x="4367225" y="1355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grpSp>
        <p:nvGrpSpPr>
          <p:cNvPr id="350" name="Google Shape;350;p6"/>
          <p:cNvGrpSpPr/>
          <p:nvPr/>
        </p:nvGrpSpPr>
        <p:grpSpPr>
          <a:xfrm>
            <a:off x="804365" y="-497138"/>
            <a:ext cx="8509316" cy="6742143"/>
            <a:chOff x="804365" y="-497138"/>
            <a:chExt cx="8509316" cy="6742143"/>
          </a:xfrm>
        </p:grpSpPr>
        <p:grpSp>
          <p:nvGrpSpPr>
            <p:cNvPr id="351" name="Google Shape;351;p6"/>
            <p:cNvGrpSpPr/>
            <p:nvPr/>
          </p:nvGrpSpPr>
          <p:grpSpPr>
            <a:xfrm>
              <a:off x="804365" y="-497138"/>
              <a:ext cx="2319644" cy="2385716"/>
              <a:chOff x="-1552575" y="3242575"/>
              <a:chExt cx="2657400" cy="2400600"/>
            </a:xfrm>
          </p:grpSpPr>
          <p:cxnSp>
            <p:nvCxnSpPr>
              <p:cNvPr id="352" name="Google Shape;352;p6"/>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53" name="Google Shape;353;p6"/>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54" name="Google Shape;354;p6"/>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55" name="Google Shape;355;p6"/>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56" name="Google Shape;356;p6"/>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57" name="Google Shape;357;p6"/>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58" name="Google Shape;358;p6"/>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59" name="Google Shape;359;p6"/>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60" name="Google Shape;360;p6"/>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61" name="Google Shape;361;p6"/>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62" name="Google Shape;362;p6"/>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63" name="Google Shape;363;p6"/>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64" name="Google Shape;364;p6"/>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65" name="Google Shape;365;p6"/>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66" name="Google Shape;366;p6"/>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67" name="Google Shape;367;p6"/>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68" name="Google Shape;368;p6"/>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69" name="Google Shape;369;p6"/>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70" name="Google Shape;370;p6"/>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71" name="Google Shape;371;p6"/>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372" name="Google Shape;372;p6"/>
            <p:cNvGrpSpPr/>
            <p:nvPr/>
          </p:nvGrpSpPr>
          <p:grpSpPr>
            <a:xfrm>
              <a:off x="6994036" y="3859288"/>
              <a:ext cx="2319644" cy="2385716"/>
              <a:chOff x="-1552575" y="3242575"/>
              <a:chExt cx="2657400" cy="2400600"/>
            </a:xfrm>
          </p:grpSpPr>
          <p:cxnSp>
            <p:nvCxnSpPr>
              <p:cNvPr id="373" name="Google Shape;373;p6"/>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74" name="Google Shape;374;p6"/>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75" name="Google Shape;375;p6"/>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76" name="Google Shape;376;p6"/>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77" name="Google Shape;377;p6"/>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78" name="Google Shape;378;p6"/>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79" name="Google Shape;379;p6"/>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80" name="Google Shape;380;p6"/>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81" name="Google Shape;381;p6"/>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82" name="Google Shape;382;p6"/>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383" name="Google Shape;383;p6"/>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84" name="Google Shape;384;p6"/>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85" name="Google Shape;385;p6"/>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86" name="Google Shape;386;p6"/>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87" name="Google Shape;387;p6"/>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88" name="Google Shape;388;p6"/>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89" name="Google Shape;389;p6"/>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90" name="Google Shape;390;p6"/>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91" name="Google Shape;391;p6"/>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392" name="Google Shape;392;p6"/>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393" name="Google Shape;393;p6"/>
          <p:cNvGrpSpPr/>
          <p:nvPr/>
        </p:nvGrpSpPr>
        <p:grpSpPr>
          <a:xfrm>
            <a:off x="436325" y="340697"/>
            <a:ext cx="8271350" cy="4422000"/>
            <a:chOff x="436325" y="340697"/>
            <a:chExt cx="8271350" cy="4422000"/>
          </a:xfrm>
        </p:grpSpPr>
        <p:sp>
          <p:nvSpPr>
            <p:cNvPr id="394" name="Google Shape;394;p6"/>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6"/>
            <p:cNvGrpSpPr/>
            <p:nvPr/>
          </p:nvGrpSpPr>
          <p:grpSpPr>
            <a:xfrm>
              <a:off x="436375" y="340697"/>
              <a:ext cx="8271300" cy="409500"/>
              <a:chOff x="436375" y="340697"/>
              <a:chExt cx="8271300" cy="409500"/>
            </a:xfrm>
          </p:grpSpPr>
          <p:sp>
            <p:nvSpPr>
              <p:cNvPr id="396" name="Google Shape;396;p6"/>
              <p:cNvSpPr/>
              <p:nvPr/>
            </p:nvSpPr>
            <p:spPr>
              <a:xfrm>
                <a:off x="436375" y="340697"/>
                <a:ext cx="8271300" cy="409500"/>
              </a:xfrm>
              <a:prstGeom prst="round2SameRect">
                <a:avLst>
                  <a:gd fmla="val 0" name="adj1"/>
                  <a:gd fmla="val 0" name="adj2"/>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6"/>
              <p:cNvGrpSpPr/>
              <p:nvPr/>
            </p:nvGrpSpPr>
            <p:grpSpPr>
              <a:xfrm>
                <a:off x="697337" y="492987"/>
                <a:ext cx="575360" cy="104932"/>
                <a:chOff x="697362" y="422589"/>
                <a:chExt cx="575360" cy="104932"/>
              </a:xfrm>
            </p:grpSpPr>
            <p:sp>
              <p:nvSpPr>
                <p:cNvPr id="398" name="Google Shape;398;p6"/>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6"/>
                <p:cNvGrpSpPr/>
                <p:nvPr/>
              </p:nvGrpSpPr>
              <p:grpSpPr>
                <a:xfrm>
                  <a:off x="697362" y="422876"/>
                  <a:ext cx="107225" cy="104358"/>
                  <a:chOff x="697362" y="436059"/>
                  <a:chExt cx="107225" cy="104358"/>
                </a:xfrm>
              </p:grpSpPr>
              <p:sp>
                <p:nvSpPr>
                  <p:cNvPr id="401" name="Google Shape;401;p6"/>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3" name="Google Shape;403;p6"/>
          <p:cNvSpPr txBox="1"/>
          <p:nvPr>
            <p:ph type="title"/>
          </p:nvPr>
        </p:nvSpPr>
        <p:spPr>
          <a:xfrm>
            <a:off x="720000" y="76227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404" name="Google Shape;404;p6"/>
          <p:cNvGrpSpPr/>
          <p:nvPr/>
        </p:nvGrpSpPr>
        <p:grpSpPr>
          <a:xfrm>
            <a:off x="4162500" y="135539"/>
            <a:ext cx="819000" cy="409500"/>
            <a:chOff x="4367250" y="135539"/>
            <a:chExt cx="819000" cy="409500"/>
          </a:xfrm>
        </p:grpSpPr>
        <p:sp>
          <p:nvSpPr>
            <p:cNvPr id="405" name="Google Shape;405;p6"/>
            <p:cNvSpPr/>
            <p:nvPr/>
          </p:nvSpPr>
          <p:spPr>
            <a:xfrm>
              <a:off x="4367250" y="1355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4776750" y="1355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7" name="Shape 407"/>
        <p:cNvGrpSpPr/>
        <p:nvPr/>
      </p:nvGrpSpPr>
      <p:grpSpPr>
        <a:xfrm>
          <a:off x="0" y="0"/>
          <a:ext cx="0" cy="0"/>
          <a:chOff x="0" y="0"/>
          <a:chExt cx="0" cy="0"/>
        </a:xfrm>
      </p:grpSpPr>
      <p:grpSp>
        <p:nvGrpSpPr>
          <p:cNvPr id="408" name="Google Shape;408;p7"/>
          <p:cNvGrpSpPr/>
          <p:nvPr/>
        </p:nvGrpSpPr>
        <p:grpSpPr>
          <a:xfrm>
            <a:off x="-750924" y="1304592"/>
            <a:ext cx="10028666" cy="2385716"/>
            <a:chOff x="-750924" y="1304592"/>
            <a:chExt cx="10028666" cy="2385716"/>
          </a:xfrm>
        </p:grpSpPr>
        <p:grpSp>
          <p:nvGrpSpPr>
            <p:cNvPr id="409" name="Google Shape;409;p7"/>
            <p:cNvGrpSpPr/>
            <p:nvPr/>
          </p:nvGrpSpPr>
          <p:grpSpPr>
            <a:xfrm>
              <a:off x="-750924" y="1304592"/>
              <a:ext cx="2319644" cy="2385716"/>
              <a:chOff x="-1552575" y="3242575"/>
              <a:chExt cx="2657400" cy="2400600"/>
            </a:xfrm>
          </p:grpSpPr>
          <p:cxnSp>
            <p:nvCxnSpPr>
              <p:cNvPr id="410" name="Google Shape;410;p7"/>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11" name="Google Shape;411;p7"/>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12" name="Google Shape;412;p7"/>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13" name="Google Shape;413;p7"/>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14" name="Google Shape;414;p7"/>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15" name="Google Shape;415;p7"/>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16" name="Google Shape;416;p7"/>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17" name="Google Shape;417;p7"/>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18" name="Google Shape;418;p7"/>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19" name="Google Shape;419;p7"/>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20" name="Google Shape;420;p7"/>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21" name="Google Shape;421;p7"/>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22" name="Google Shape;422;p7"/>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23" name="Google Shape;423;p7"/>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24" name="Google Shape;424;p7"/>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25" name="Google Shape;425;p7"/>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26" name="Google Shape;426;p7"/>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27" name="Google Shape;427;p7"/>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28" name="Google Shape;428;p7"/>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29" name="Google Shape;429;p7"/>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430" name="Google Shape;430;p7"/>
            <p:cNvGrpSpPr/>
            <p:nvPr/>
          </p:nvGrpSpPr>
          <p:grpSpPr>
            <a:xfrm>
              <a:off x="6958097" y="1304592"/>
              <a:ext cx="2319644" cy="2385716"/>
              <a:chOff x="-1552575" y="3242575"/>
              <a:chExt cx="2657400" cy="2400600"/>
            </a:xfrm>
          </p:grpSpPr>
          <p:cxnSp>
            <p:nvCxnSpPr>
              <p:cNvPr id="431" name="Google Shape;431;p7"/>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32" name="Google Shape;432;p7"/>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33" name="Google Shape;433;p7"/>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34" name="Google Shape;434;p7"/>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35" name="Google Shape;435;p7"/>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36" name="Google Shape;436;p7"/>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37" name="Google Shape;437;p7"/>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38" name="Google Shape;438;p7"/>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39" name="Google Shape;439;p7"/>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40" name="Google Shape;440;p7"/>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41" name="Google Shape;441;p7"/>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42" name="Google Shape;442;p7"/>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43" name="Google Shape;443;p7"/>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44" name="Google Shape;444;p7"/>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45" name="Google Shape;445;p7"/>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46" name="Google Shape;446;p7"/>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47" name="Google Shape;447;p7"/>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48" name="Google Shape;448;p7"/>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49" name="Google Shape;449;p7"/>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50" name="Google Shape;450;p7"/>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451" name="Google Shape;451;p7"/>
          <p:cNvGrpSpPr/>
          <p:nvPr/>
        </p:nvGrpSpPr>
        <p:grpSpPr>
          <a:xfrm>
            <a:off x="436325" y="340697"/>
            <a:ext cx="8271350" cy="4422000"/>
            <a:chOff x="436325" y="340697"/>
            <a:chExt cx="8271350" cy="4422000"/>
          </a:xfrm>
        </p:grpSpPr>
        <p:sp>
          <p:nvSpPr>
            <p:cNvPr id="452" name="Google Shape;452;p7"/>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7"/>
            <p:cNvGrpSpPr/>
            <p:nvPr/>
          </p:nvGrpSpPr>
          <p:grpSpPr>
            <a:xfrm>
              <a:off x="436375" y="340697"/>
              <a:ext cx="8271300" cy="409500"/>
              <a:chOff x="436375" y="340697"/>
              <a:chExt cx="8271300" cy="409500"/>
            </a:xfrm>
          </p:grpSpPr>
          <p:sp>
            <p:nvSpPr>
              <p:cNvPr id="454" name="Google Shape;454;p7"/>
              <p:cNvSpPr/>
              <p:nvPr/>
            </p:nvSpPr>
            <p:spPr>
              <a:xfrm>
                <a:off x="436375" y="340697"/>
                <a:ext cx="8271300" cy="409500"/>
              </a:xfrm>
              <a:prstGeom prst="round2SameRect">
                <a:avLst>
                  <a:gd fmla="val 0" name="adj1"/>
                  <a:gd fmla="val 0" name="adj2"/>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7"/>
              <p:cNvGrpSpPr/>
              <p:nvPr/>
            </p:nvGrpSpPr>
            <p:grpSpPr>
              <a:xfrm>
                <a:off x="697337" y="492987"/>
                <a:ext cx="575360" cy="104932"/>
                <a:chOff x="697362" y="422589"/>
                <a:chExt cx="575360" cy="104932"/>
              </a:xfrm>
            </p:grpSpPr>
            <p:sp>
              <p:nvSpPr>
                <p:cNvPr id="456" name="Google Shape;456;p7"/>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7"/>
                <p:cNvGrpSpPr/>
                <p:nvPr/>
              </p:nvGrpSpPr>
              <p:grpSpPr>
                <a:xfrm>
                  <a:off x="697362" y="422876"/>
                  <a:ext cx="107225" cy="104358"/>
                  <a:chOff x="697362" y="436059"/>
                  <a:chExt cx="107225" cy="104358"/>
                </a:xfrm>
              </p:grpSpPr>
              <p:sp>
                <p:nvSpPr>
                  <p:cNvPr id="459" name="Google Shape;459;p7"/>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61" name="Google Shape;461;p7"/>
          <p:cNvSpPr txBox="1"/>
          <p:nvPr>
            <p:ph type="title"/>
          </p:nvPr>
        </p:nvSpPr>
        <p:spPr>
          <a:xfrm flipH="1">
            <a:off x="4308822" y="759350"/>
            <a:ext cx="3907500" cy="1593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1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62" name="Google Shape;462;p7"/>
          <p:cNvSpPr txBox="1"/>
          <p:nvPr>
            <p:ph idx="1" type="body"/>
          </p:nvPr>
        </p:nvSpPr>
        <p:spPr>
          <a:xfrm flipH="1">
            <a:off x="4308825" y="2460500"/>
            <a:ext cx="3907500" cy="2148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Barlow Light"/>
              <a:buChar char="●"/>
              <a:defRPr sz="1200"/>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463" name="Google Shape;463;p7"/>
          <p:cNvSpPr/>
          <p:nvPr>
            <p:ph idx="2" type="pic"/>
          </p:nvPr>
        </p:nvSpPr>
        <p:spPr>
          <a:xfrm>
            <a:off x="442325" y="750750"/>
            <a:ext cx="3407700" cy="4002300"/>
          </a:xfrm>
          <a:prstGeom prst="rect">
            <a:avLst/>
          </a:prstGeom>
          <a:noFill/>
          <a:ln cap="flat" cmpd="sng" w="19050">
            <a:solidFill>
              <a:schemeClr val="dk1"/>
            </a:solidFill>
            <a:prstDash val="solid"/>
            <a:round/>
            <a:headEnd len="sm" w="sm" type="none"/>
            <a:tailEnd len="sm" w="sm" type="none"/>
          </a:ln>
        </p:spPr>
      </p:sp>
      <p:sp>
        <p:nvSpPr>
          <p:cNvPr id="464" name="Google Shape;464;p7"/>
          <p:cNvSpPr/>
          <p:nvPr/>
        </p:nvSpPr>
        <p:spPr>
          <a:xfrm>
            <a:off x="8506366" y="1355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5" name="Shape 465"/>
        <p:cNvGrpSpPr/>
        <p:nvPr/>
      </p:nvGrpSpPr>
      <p:grpSpPr>
        <a:xfrm>
          <a:off x="0" y="0"/>
          <a:ext cx="0" cy="0"/>
          <a:chOff x="0" y="0"/>
          <a:chExt cx="0" cy="0"/>
        </a:xfrm>
      </p:grpSpPr>
      <p:grpSp>
        <p:nvGrpSpPr>
          <p:cNvPr id="466" name="Google Shape;466;p8"/>
          <p:cNvGrpSpPr/>
          <p:nvPr/>
        </p:nvGrpSpPr>
        <p:grpSpPr>
          <a:xfrm>
            <a:off x="-710110" y="832746"/>
            <a:ext cx="10062966" cy="5078883"/>
            <a:chOff x="-710110" y="832746"/>
            <a:chExt cx="10062966" cy="5078883"/>
          </a:xfrm>
        </p:grpSpPr>
        <p:grpSp>
          <p:nvGrpSpPr>
            <p:cNvPr id="467" name="Google Shape;467;p8"/>
            <p:cNvGrpSpPr/>
            <p:nvPr/>
          </p:nvGrpSpPr>
          <p:grpSpPr>
            <a:xfrm flipH="1">
              <a:off x="7033211" y="3525913"/>
              <a:ext cx="2319644" cy="2385716"/>
              <a:chOff x="-1552575" y="3242575"/>
              <a:chExt cx="2657400" cy="2400600"/>
            </a:xfrm>
          </p:grpSpPr>
          <p:cxnSp>
            <p:nvCxnSpPr>
              <p:cNvPr id="468" name="Google Shape;468;p8"/>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69" name="Google Shape;469;p8"/>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70" name="Google Shape;470;p8"/>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71" name="Google Shape;471;p8"/>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72" name="Google Shape;472;p8"/>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73" name="Google Shape;473;p8"/>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74" name="Google Shape;474;p8"/>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75" name="Google Shape;475;p8"/>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76" name="Google Shape;476;p8"/>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77" name="Google Shape;477;p8"/>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78" name="Google Shape;478;p8"/>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79" name="Google Shape;479;p8"/>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80" name="Google Shape;480;p8"/>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81" name="Google Shape;481;p8"/>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82" name="Google Shape;482;p8"/>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83" name="Google Shape;483;p8"/>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84" name="Google Shape;484;p8"/>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85" name="Google Shape;485;p8"/>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86" name="Google Shape;486;p8"/>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487" name="Google Shape;487;p8"/>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488" name="Google Shape;488;p8"/>
            <p:cNvGrpSpPr/>
            <p:nvPr/>
          </p:nvGrpSpPr>
          <p:grpSpPr>
            <a:xfrm flipH="1">
              <a:off x="-710110" y="832746"/>
              <a:ext cx="2319644" cy="2385716"/>
              <a:chOff x="-1552575" y="3242575"/>
              <a:chExt cx="2657400" cy="2400600"/>
            </a:xfrm>
          </p:grpSpPr>
          <p:cxnSp>
            <p:nvCxnSpPr>
              <p:cNvPr id="489" name="Google Shape;489;p8"/>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90" name="Google Shape;490;p8"/>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91" name="Google Shape;491;p8"/>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92" name="Google Shape;492;p8"/>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93" name="Google Shape;493;p8"/>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94" name="Google Shape;494;p8"/>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95" name="Google Shape;495;p8"/>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96" name="Google Shape;496;p8"/>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97" name="Google Shape;497;p8"/>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98" name="Google Shape;498;p8"/>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499" name="Google Shape;499;p8"/>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00" name="Google Shape;500;p8"/>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01" name="Google Shape;501;p8"/>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02" name="Google Shape;502;p8"/>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03" name="Google Shape;503;p8"/>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04" name="Google Shape;504;p8"/>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05" name="Google Shape;505;p8"/>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06" name="Google Shape;506;p8"/>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07" name="Google Shape;507;p8"/>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08" name="Google Shape;508;p8"/>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509" name="Google Shape;509;p8"/>
          <p:cNvGrpSpPr/>
          <p:nvPr/>
        </p:nvGrpSpPr>
        <p:grpSpPr>
          <a:xfrm>
            <a:off x="436325" y="340697"/>
            <a:ext cx="8271350" cy="4422000"/>
            <a:chOff x="436325" y="340697"/>
            <a:chExt cx="8271350" cy="4422000"/>
          </a:xfrm>
        </p:grpSpPr>
        <p:sp>
          <p:nvSpPr>
            <p:cNvPr id="510" name="Google Shape;510;p8"/>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8"/>
            <p:cNvGrpSpPr/>
            <p:nvPr/>
          </p:nvGrpSpPr>
          <p:grpSpPr>
            <a:xfrm>
              <a:off x="436375" y="340697"/>
              <a:ext cx="8271300" cy="409500"/>
              <a:chOff x="436375" y="340697"/>
              <a:chExt cx="8271300" cy="409500"/>
            </a:xfrm>
          </p:grpSpPr>
          <p:sp>
            <p:nvSpPr>
              <p:cNvPr id="512" name="Google Shape;512;p8"/>
              <p:cNvSpPr/>
              <p:nvPr/>
            </p:nvSpPr>
            <p:spPr>
              <a:xfrm>
                <a:off x="436375" y="340697"/>
                <a:ext cx="8271300" cy="409500"/>
              </a:xfrm>
              <a:prstGeom prst="round2SameRect">
                <a:avLst>
                  <a:gd fmla="val 0" name="adj1"/>
                  <a:gd fmla="val 0" name="adj2"/>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8"/>
              <p:cNvGrpSpPr/>
              <p:nvPr/>
            </p:nvGrpSpPr>
            <p:grpSpPr>
              <a:xfrm>
                <a:off x="697337" y="492987"/>
                <a:ext cx="575360" cy="104932"/>
                <a:chOff x="697362" y="422589"/>
                <a:chExt cx="575360" cy="104932"/>
              </a:xfrm>
            </p:grpSpPr>
            <p:sp>
              <p:nvSpPr>
                <p:cNvPr id="514" name="Google Shape;514;p8"/>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8"/>
                <p:cNvGrpSpPr/>
                <p:nvPr/>
              </p:nvGrpSpPr>
              <p:grpSpPr>
                <a:xfrm>
                  <a:off x="697362" y="422876"/>
                  <a:ext cx="107225" cy="104358"/>
                  <a:chOff x="697362" y="436059"/>
                  <a:chExt cx="107225" cy="104358"/>
                </a:xfrm>
              </p:grpSpPr>
              <p:sp>
                <p:nvSpPr>
                  <p:cNvPr id="517" name="Google Shape;517;p8"/>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19" name="Google Shape;519;p8"/>
          <p:cNvGrpSpPr/>
          <p:nvPr/>
        </p:nvGrpSpPr>
        <p:grpSpPr>
          <a:xfrm>
            <a:off x="6738288" y="135014"/>
            <a:ext cx="942900" cy="409500"/>
            <a:chOff x="6738288" y="135014"/>
            <a:chExt cx="942900" cy="409500"/>
          </a:xfrm>
        </p:grpSpPr>
        <p:sp>
          <p:nvSpPr>
            <p:cNvPr id="520" name="Google Shape;520;p8"/>
            <p:cNvSpPr/>
            <p:nvPr/>
          </p:nvSpPr>
          <p:spPr>
            <a:xfrm flipH="1">
              <a:off x="6738288" y="1350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flipH="1">
              <a:off x="7271688" y="1350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8"/>
          <p:cNvSpPr txBox="1"/>
          <p:nvPr>
            <p:ph type="title"/>
          </p:nvPr>
        </p:nvSpPr>
        <p:spPr>
          <a:xfrm>
            <a:off x="2110800" y="1356325"/>
            <a:ext cx="4922400" cy="25959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spcBef>
                <a:spcPts val="0"/>
              </a:spcBef>
              <a:spcAft>
                <a:spcPts val="0"/>
              </a:spcAft>
              <a:buClr>
                <a:schemeClr val="dk1"/>
              </a:buClr>
              <a:buSzPts val="6000"/>
              <a:buNone/>
              <a:defRPr sz="6000">
                <a:solidFill>
                  <a:schemeClr val="dk1"/>
                </a:solidFill>
              </a:defRPr>
            </a:lvl2pPr>
            <a:lvl3pPr lvl="2">
              <a:spcBef>
                <a:spcPts val="0"/>
              </a:spcBef>
              <a:spcAft>
                <a:spcPts val="0"/>
              </a:spcAft>
              <a:buClr>
                <a:schemeClr val="dk1"/>
              </a:buClr>
              <a:buSzPts val="6000"/>
              <a:buNone/>
              <a:defRPr sz="6000">
                <a:solidFill>
                  <a:schemeClr val="dk1"/>
                </a:solidFill>
              </a:defRPr>
            </a:lvl3pPr>
            <a:lvl4pPr lvl="3">
              <a:spcBef>
                <a:spcPts val="0"/>
              </a:spcBef>
              <a:spcAft>
                <a:spcPts val="0"/>
              </a:spcAft>
              <a:buClr>
                <a:schemeClr val="dk1"/>
              </a:buClr>
              <a:buSzPts val="6000"/>
              <a:buNone/>
              <a:defRPr sz="6000">
                <a:solidFill>
                  <a:schemeClr val="dk1"/>
                </a:solidFill>
              </a:defRPr>
            </a:lvl4pPr>
            <a:lvl5pPr lvl="4">
              <a:spcBef>
                <a:spcPts val="0"/>
              </a:spcBef>
              <a:spcAft>
                <a:spcPts val="0"/>
              </a:spcAft>
              <a:buClr>
                <a:schemeClr val="dk1"/>
              </a:buClr>
              <a:buSzPts val="6000"/>
              <a:buNone/>
              <a:defRPr sz="6000">
                <a:solidFill>
                  <a:schemeClr val="dk1"/>
                </a:solidFill>
              </a:defRPr>
            </a:lvl5pPr>
            <a:lvl6pPr lvl="5">
              <a:spcBef>
                <a:spcPts val="0"/>
              </a:spcBef>
              <a:spcAft>
                <a:spcPts val="0"/>
              </a:spcAft>
              <a:buClr>
                <a:schemeClr val="dk1"/>
              </a:buClr>
              <a:buSzPts val="6000"/>
              <a:buNone/>
              <a:defRPr sz="6000">
                <a:solidFill>
                  <a:schemeClr val="dk1"/>
                </a:solidFill>
              </a:defRPr>
            </a:lvl6pPr>
            <a:lvl7pPr lvl="6">
              <a:spcBef>
                <a:spcPts val="0"/>
              </a:spcBef>
              <a:spcAft>
                <a:spcPts val="0"/>
              </a:spcAft>
              <a:buClr>
                <a:schemeClr val="dk1"/>
              </a:buClr>
              <a:buSzPts val="6000"/>
              <a:buNone/>
              <a:defRPr sz="6000">
                <a:solidFill>
                  <a:schemeClr val="dk1"/>
                </a:solidFill>
              </a:defRPr>
            </a:lvl7pPr>
            <a:lvl8pPr lvl="7">
              <a:spcBef>
                <a:spcPts val="0"/>
              </a:spcBef>
              <a:spcAft>
                <a:spcPts val="0"/>
              </a:spcAft>
              <a:buClr>
                <a:schemeClr val="dk1"/>
              </a:buClr>
              <a:buSzPts val="6000"/>
              <a:buNone/>
              <a:defRPr sz="6000">
                <a:solidFill>
                  <a:schemeClr val="dk1"/>
                </a:solidFill>
              </a:defRPr>
            </a:lvl8pPr>
            <a:lvl9pPr lvl="8">
              <a:spcBef>
                <a:spcPts val="0"/>
              </a:spcBef>
              <a:spcAft>
                <a:spcPts val="0"/>
              </a:spcAft>
              <a:buClr>
                <a:schemeClr val="dk1"/>
              </a:buClr>
              <a:buSzPts val="6000"/>
              <a:buNone/>
              <a:defRPr sz="60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3" name="Shape 523"/>
        <p:cNvGrpSpPr/>
        <p:nvPr/>
      </p:nvGrpSpPr>
      <p:grpSpPr>
        <a:xfrm>
          <a:off x="0" y="0"/>
          <a:ext cx="0" cy="0"/>
          <a:chOff x="0" y="0"/>
          <a:chExt cx="0" cy="0"/>
        </a:xfrm>
      </p:grpSpPr>
      <p:grpSp>
        <p:nvGrpSpPr>
          <p:cNvPr id="524" name="Google Shape;524;p9"/>
          <p:cNvGrpSpPr/>
          <p:nvPr/>
        </p:nvGrpSpPr>
        <p:grpSpPr>
          <a:xfrm>
            <a:off x="-716697" y="601461"/>
            <a:ext cx="10077691" cy="5116983"/>
            <a:chOff x="-716697" y="601461"/>
            <a:chExt cx="10077691" cy="5116983"/>
          </a:xfrm>
        </p:grpSpPr>
        <p:grpSp>
          <p:nvGrpSpPr>
            <p:cNvPr id="525" name="Google Shape;525;p9"/>
            <p:cNvGrpSpPr/>
            <p:nvPr/>
          </p:nvGrpSpPr>
          <p:grpSpPr>
            <a:xfrm flipH="1">
              <a:off x="7041349" y="3332728"/>
              <a:ext cx="2319644" cy="2385716"/>
              <a:chOff x="-1552575" y="3242575"/>
              <a:chExt cx="2657400" cy="2400600"/>
            </a:xfrm>
          </p:grpSpPr>
          <p:cxnSp>
            <p:nvCxnSpPr>
              <p:cNvPr id="526" name="Google Shape;526;p9"/>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27" name="Google Shape;527;p9"/>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28" name="Google Shape;528;p9"/>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29" name="Google Shape;529;p9"/>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30" name="Google Shape;530;p9"/>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31" name="Google Shape;531;p9"/>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32" name="Google Shape;532;p9"/>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33" name="Google Shape;533;p9"/>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34" name="Google Shape;534;p9"/>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35" name="Google Shape;535;p9"/>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36" name="Google Shape;536;p9"/>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37" name="Google Shape;537;p9"/>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38" name="Google Shape;538;p9"/>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39" name="Google Shape;539;p9"/>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40" name="Google Shape;540;p9"/>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41" name="Google Shape;541;p9"/>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42" name="Google Shape;542;p9"/>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43" name="Google Shape;543;p9"/>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44" name="Google Shape;544;p9"/>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45" name="Google Shape;545;p9"/>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nvGrpSpPr>
            <p:cNvPr id="546" name="Google Shape;546;p9"/>
            <p:cNvGrpSpPr/>
            <p:nvPr/>
          </p:nvGrpSpPr>
          <p:grpSpPr>
            <a:xfrm flipH="1">
              <a:off x="-716697" y="601461"/>
              <a:ext cx="2319644" cy="2385716"/>
              <a:chOff x="-1552575" y="3242575"/>
              <a:chExt cx="2657400" cy="2400600"/>
            </a:xfrm>
          </p:grpSpPr>
          <p:cxnSp>
            <p:nvCxnSpPr>
              <p:cNvPr id="547" name="Google Shape;547;p9"/>
              <p:cNvCxnSpPr/>
              <p:nvPr/>
            </p:nvCxnSpPr>
            <p:spPr>
              <a:xfrm>
                <a:off x="-13620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48" name="Google Shape;548;p9"/>
              <p:cNvCxnSpPr/>
              <p:nvPr/>
            </p:nvCxnSpPr>
            <p:spPr>
              <a:xfrm>
                <a:off x="-10996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49" name="Google Shape;549;p9"/>
              <p:cNvCxnSpPr/>
              <p:nvPr/>
            </p:nvCxnSpPr>
            <p:spPr>
              <a:xfrm>
                <a:off x="-8371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50" name="Google Shape;550;p9"/>
              <p:cNvCxnSpPr/>
              <p:nvPr/>
            </p:nvCxnSpPr>
            <p:spPr>
              <a:xfrm>
                <a:off x="-57467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51" name="Google Shape;551;p9"/>
              <p:cNvCxnSpPr/>
              <p:nvPr/>
            </p:nvCxnSpPr>
            <p:spPr>
              <a:xfrm>
                <a:off x="-31220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52" name="Google Shape;552;p9"/>
              <p:cNvCxnSpPr/>
              <p:nvPr/>
            </p:nvCxnSpPr>
            <p:spPr>
              <a:xfrm>
                <a:off x="-4974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53" name="Google Shape;553;p9"/>
              <p:cNvCxnSpPr/>
              <p:nvPr/>
            </p:nvCxnSpPr>
            <p:spPr>
              <a:xfrm>
                <a:off x="2127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54" name="Google Shape;554;p9"/>
              <p:cNvCxnSpPr/>
              <p:nvPr/>
            </p:nvCxnSpPr>
            <p:spPr>
              <a:xfrm>
                <a:off x="475192"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55" name="Google Shape;555;p9"/>
              <p:cNvCxnSpPr/>
              <p:nvPr/>
            </p:nvCxnSpPr>
            <p:spPr>
              <a:xfrm>
                <a:off x="737658"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56" name="Google Shape;556;p9"/>
              <p:cNvCxnSpPr/>
              <p:nvPr/>
            </p:nvCxnSpPr>
            <p:spPr>
              <a:xfrm>
                <a:off x="1000125" y="3242575"/>
                <a:ext cx="0" cy="2400600"/>
              </a:xfrm>
              <a:prstGeom prst="straightConnector1">
                <a:avLst/>
              </a:prstGeom>
              <a:noFill/>
              <a:ln cap="flat" cmpd="sng" w="19050">
                <a:solidFill>
                  <a:schemeClr val="lt2"/>
                </a:solidFill>
                <a:prstDash val="solid"/>
                <a:round/>
                <a:headEnd len="med" w="med" type="none"/>
                <a:tailEnd len="med" w="med" type="none"/>
              </a:ln>
            </p:spPr>
          </p:cxnSp>
          <p:cxnSp>
            <p:nvCxnSpPr>
              <p:cNvPr id="557" name="Google Shape;557;p9"/>
              <p:cNvCxnSpPr/>
              <p:nvPr/>
            </p:nvCxnSpPr>
            <p:spPr>
              <a:xfrm>
                <a:off x="-1552575" y="369040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58" name="Google Shape;558;p9"/>
              <p:cNvCxnSpPr/>
              <p:nvPr/>
            </p:nvCxnSpPr>
            <p:spPr>
              <a:xfrm>
                <a:off x="-1552575" y="391371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59" name="Google Shape;559;p9"/>
              <p:cNvCxnSpPr/>
              <p:nvPr/>
            </p:nvCxnSpPr>
            <p:spPr>
              <a:xfrm>
                <a:off x="-1552575" y="413702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60" name="Google Shape;560;p9"/>
              <p:cNvCxnSpPr/>
              <p:nvPr/>
            </p:nvCxnSpPr>
            <p:spPr>
              <a:xfrm>
                <a:off x="-1552575" y="4360333"/>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61" name="Google Shape;561;p9"/>
              <p:cNvCxnSpPr/>
              <p:nvPr/>
            </p:nvCxnSpPr>
            <p:spPr>
              <a:xfrm>
                <a:off x="-1552575" y="4583642"/>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62" name="Google Shape;562;p9"/>
              <p:cNvCxnSpPr/>
              <p:nvPr/>
            </p:nvCxnSpPr>
            <p:spPr>
              <a:xfrm>
                <a:off x="-1552575" y="4806950"/>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63" name="Google Shape;563;p9"/>
              <p:cNvCxnSpPr/>
              <p:nvPr/>
            </p:nvCxnSpPr>
            <p:spPr>
              <a:xfrm>
                <a:off x="-1552575" y="5030258"/>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64" name="Google Shape;564;p9"/>
              <p:cNvCxnSpPr/>
              <p:nvPr/>
            </p:nvCxnSpPr>
            <p:spPr>
              <a:xfrm>
                <a:off x="-1552575" y="5253567"/>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65" name="Google Shape;565;p9"/>
              <p:cNvCxnSpPr/>
              <p:nvPr/>
            </p:nvCxnSpPr>
            <p:spPr>
              <a:xfrm>
                <a:off x="-1552575" y="5476875"/>
                <a:ext cx="2657400" cy="0"/>
              </a:xfrm>
              <a:prstGeom prst="straightConnector1">
                <a:avLst/>
              </a:prstGeom>
              <a:noFill/>
              <a:ln cap="flat" cmpd="sng" w="19050">
                <a:solidFill>
                  <a:schemeClr val="lt2"/>
                </a:solidFill>
                <a:prstDash val="solid"/>
                <a:round/>
                <a:headEnd len="med" w="med" type="none"/>
                <a:tailEnd len="med" w="med" type="none"/>
              </a:ln>
            </p:spPr>
          </p:cxnSp>
          <p:cxnSp>
            <p:nvCxnSpPr>
              <p:cNvPr id="566" name="Google Shape;566;p9"/>
              <p:cNvCxnSpPr/>
              <p:nvPr/>
            </p:nvCxnSpPr>
            <p:spPr>
              <a:xfrm>
                <a:off x="-1552575" y="3467100"/>
                <a:ext cx="2657400" cy="0"/>
              </a:xfrm>
              <a:prstGeom prst="straightConnector1">
                <a:avLst/>
              </a:prstGeom>
              <a:noFill/>
              <a:ln cap="flat" cmpd="sng" w="19050">
                <a:solidFill>
                  <a:schemeClr val="lt2"/>
                </a:solidFill>
                <a:prstDash val="solid"/>
                <a:round/>
                <a:headEnd len="med" w="med" type="none"/>
                <a:tailEnd len="med" w="med" type="none"/>
              </a:ln>
            </p:spPr>
          </p:cxnSp>
        </p:grpSp>
      </p:grpSp>
      <p:grpSp>
        <p:nvGrpSpPr>
          <p:cNvPr id="567" name="Google Shape;567;p9"/>
          <p:cNvGrpSpPr/>
          <p:nvPr/>
        </p:nvGrpSpPr>
        <p:grpSpPr>
          <a:xfrm>
            <a:off x="436325" y="340697"/>
            <a:ext cx="8271350" cy="4422000"/>
            <a:chOff x="436325" y="340697"/>
            <a:chExt cx="8271350" cy="4422000"/>
          </a:xfrm>
        </p:grpSpPr>
        <p:sp>
          <p:nvSpPr>
            <p:cNvPr id="568" name="Google Shape;568;p9"/>
            <p:cNvSpPr/>
            <p:nvPr/>
          </p:nvSpPr>
          <p:spPr>
            <a:xfrm>
              <a:off x="436325" y="340697"/>
              <a:ext cx="8271300" cy="4422000"/>
            </a:xfrm>
            <a:prstGeom prst="roundRect">
              <a:avLst>
                <a:gd fmla="val 0" name="adj"/>
              </a:avLst>
            </a:prstGeom>
            <a:solidFill>
              <a:schemeClr val="dk2"/>
            </a:solidFill>
            <a:ln cap="flat" cmpd="sng" w="19050">
              <a:solidFill>
                <a:schemeClr val="dk1"/>
              </a:solidFill>
              <a:prstDash val="solid"/>
              <a:round/>
              <a:headEnd len="sm" w="sm" type="none"/>
              <a:tailEnd len="sm" w="sm" type="none"/>
            </a:ln>
            <a:effectLst>
              <a:outerShdw rotWithShape="0" algn="bl" dir="2400000" dist="952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9"/>
            <p:cNvGrpSpPr/>
            <p:nvPr/>
          </p:nvGrpSpPr>
          <p:grpSpPr>
            <a:xfrm>
              <a:off x="436375" y="340697"/>
              <a:ext cx="8271300" cy="409500"/>
              <a:chOff x="436375" y="340697"/>
              <a:chExt cx="8271300" cy="409500"/>
            </a:xfrm>
          </p:grpSpPr>
          <p:sp>
            <p:nvSpPr>
              <p:cNvPr id="570" name="Google Shape;570;p9"/>
              <p:cNvSpPr/>
              <p:nvPr/>
            </p:nvSpPr>
            <p:spPr>
              <a:xfrm>
                <a:off x="436375" y="340697"/>
                <a:ext cx="8271300" cy="409500"/>
              </a:xfrm>
              <a:prstGeom prst="round2SameRect">
                <a:avLst>
                  <a:gd fmla="val 0" name="adj1"/>
                  <a:gd fmla="val 0" name="adj2"/>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9"/>
              <p:cNvGrpSpPr/>
              <p:nvPr/>
            </p:nvGrpSpPr>
            <p:grpSpPr>
              <a:xfrm>
                <a:off x="697337" y="492987"/>
                <a:ext cx="575360" cy="104932"/>
                <a:chOff x="697362" y="422589"/>
                <a:chExt cx="575360" cy="104932"/>
              </a:xfrm>
            </p:grpSpPr>
            <p:sp>
              <p:nvSpPr>
                <p:cNvPr id="572" name="Google Shape;572;p9"/>
                <p:cNvSpPr/>
                <p:nvPr/>
              </p:nvSpPr>
              <p:spPr>
                <a:xfrm rot="10800000">
                  <a:off x="917859" y="422589"/>
                  <a:ext cx="104741" cy="104932"/>
                </a:xfrm>
                <a:custGeom>
                  <a:rect b="b" l="l" r="r" t="t"/>
                  <a:pathLst>
                    <a:path extrusionOk="0" h="549" w="548">
                      <a:moveTo>
                        <a:pt x="410" y="140"/>
                      </a:moveTo>
                      <a:lnTo>
                        <a:pt x="410" y="411"/>
                      </a:lnTo>
                      <a:lnTo>
                        <a:pt x="138" y="411"/>
                      </a:lnTo>
                      <a:lnTo>
                        <a:pt x="138" y="140"/>
                      </a:lnTo>
                      <a:close/>
                      <a:moveTo>
                        <a:pt x="69" y="1"/>
                      </a:moveTo>
                      <a:cubicBezTo>
                        <a:pt x="31" y="1"/>
                        <a:pt x="0" y="32"/>
                        <a:pt x="0" y="71"/>
                      </a:cubicBezTo>
                      <a:lnTo>
                        <a:pt x="0" y="480"/>
                      </a:lnTo>
                      <a:cubicBezTo>
                        <a:pt x="0" y="518"/>
                        <a:pt x="31" y="549"/>
                        <a:pt x="69" y="549"/>
                      </a:cubicBezTo>
                      <a:lnTo>
                        <a:pt x="479" y="549"/>
                      </a:lnTo>
                      <a:cubicBezTo>
                        <a:pt x="517" y="549"/>
                        <a:pt x="548" y="518"/>
                        <a:pt x="548" y="480"/>
                      </a:cubicBezTo>
                      <a:lnTo>
                        <a:pt x="548" y="71"/>
                      </a:lnTo>
                      <a:cubicBezTo>
                        <a:pt x="548" y="32"/>
                        <a:pt x="517"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rot="10800000">
                  <a:off x="1135871" y="461676"/>
                  <a:ext cx="136851" cy="26759"/>
                </a:xfrm>
                <a:custGeom>
                  <a:rect b="b" l="l" r="r" t="t"/>
                  <a:pathLst>
                    <a:path extrusionOk="0" h="140" w="716">
                      <a:moveTo>
                        <a:pt x="69" y="0"/>
                      </a:moveTo>
                      <a:cubicBezTo>
                        <a:pt x="31" y="0"/>
                        <a:pt x="1" y="32"/>
                        <a:pt x="1" y="70"/>
                      </a:cubicBezTo>
                      <a:cubicBezTo>
                        <a:pt x="1" y="108"/>
                        <a:pt x="31" y="139"/>
                        <a:pt x="69" y="139"/>
                      </a:cubicBezTo>
                      <a:lnTo>
                        <a:pt x="645" y="139"/>
                      </a:lnTo>
                      <a:cubicBezTo>
                        <a:pt x="683" y="139"/>
                        <a:pt x="715" y="108"/>
                        <a:pt x="715" y="70"/>
                      </a:cubicBezTo>
                      <a:cubicBezTo>
                        <a:pt x="715" y="31"/>
                        <a:pt x="683"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9"/>
                <p:cNvGrpSpPr/>
                <p:nvPr/>
              </p:nvGrpSpPr>
              <p:grpSpPr>
                <a:xfrm>
                  <a:off x="697362" y="422876"/>
                  <a:ext cx="107225" cy="104358"/>
                  <a:chOff x="697362" y="436059"/>
                  <a:chExt cx="107225" cy="104358"/>
                </a:xfrm>
              </p:grpSpPr>
              <p:sp>
                <p:nvSpPr>
                  <p:cNvPr id="575" name="Google Shape;575;p9"/>
                  <p:cNvSpPr/>
                  <p:nvPr/>
                </p:nvSpPr>
                <p:spPr>
                  <a:xfrm rot="10800000">
                    <a:off x="697362" y="436059"/>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rot="10800000">
                    <a:off x="697362" y="436059"/>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77" name="Google Shape;577;p9"/>
          <p:cNvGrpSpPr/>
          <p:nvPr/>
        </p:nvGrpSpPr>
        <p:grpSpPr>
          <a:xfrm>
            <a:off x="232713" y="135014"/>
            <a:ext cx="8196184" cy="2632125"/>
            <a:chOff x="232713" y="135014"/>
            <a:chExt cx="8196184" cy="2632125"/>
          </a:xfrm>
        </p:grpSpPr>
        <p:sp>
          <p:nvSpPr>
            <p:cNvPr id="578" name="Google Shape;578;p9"/>
            <p:cNvSpPr/>
            <p:nvPr/>
          </p:nvSpPr>
          <p:spPr>
            <a:xfrm>
              <a:off x="8019397" y="135014"/>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232713" y="2357639"/>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chemeClr val="l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9"/>
          <p:cNvSpPr txBox="1"/>
          <p:nvPr>
            <p:ph type="title"/>
          </p:nvPr>
        </p:nvSpPr>
        <p:spPr>
          <a:xfrm>
            <a:off x="2465700" y="1347350"/>
            <a:ext cx="4212600" cy="1419900"/>
          </a:xfrm>
          <a:prstGeom prst="rect">
            <a:avLst/>
          </a:prstGeom>
        </p:spPr>
        <p:txBody>
          <a:bodyPr anchorCtr="0" anchor="b" bIns="91425" lIns="91425" spcFirstLastPara="1" rIns="91425" wrap="square" tIns="91425">
            <a:noAutofit/>
          </a:bodyPr>
          <a:lstStyle>
            <a:lvl1pPr lvl="0" algn="ctr">
              <a:spcBef>
                <a:spcPts val="0"/>
              </a:spcBef>
              <a:spcAft>
                <a:spcPts val="0"/>
              </a:spcAft>
              <a:buSzPts val="4500"/>
              <a:buNone/>
              <a:defRPr sz="4500"/>
            </a:lvl1pPr>
            <a:lvl2pPr lvl="1">
              <a:spcBef>
                <a:spcPts val="0"/>
              </a:spcBef>
              <a:spcAft>
                <a:spcPts val="0"/>
              </a:spcAft>
              <a:buClr>
                <a:schemeClr val="dk1"/>
              </a:buClr>
              <a:buSzPts val="4500"/>
              <a:buNone/>
              <a:defRPr sz="4500">
                <a:solidFill>
                  <a:schemeClr val="dk1"/>
                </a:solidFill>
              </a:defRPr>
            </a:lvl2pPr>
            <a:lvl3pPr lvl="2">
              <a:spcBef>
                <a:spcPts val="0"/>
              </a:spcBef>
              <a:spcAft>
                <a:spcPts val="0"/>
              </a:spcAft>
              <a:buClr>
                <a:schemeClr val="dk1"/>
              </a:buClr>
              <a:buSzPts val="4500"/>
              <a:buNone/>
              <a:defRPr sz="4500">
                <a:solidFill>
                  <a:schemeClr val="dk1"/>
                </a:solidFill>
              </a:defRPr>
            </a:lvl3pPr>
            <a:lvl4pPr lvl="3">
              <a:spcBef>
                <a:spcPts val="0"/>
              </a:spcBef>
              <a:spcAft>
                <a:spcPts val="0"/>
              </a:spcAft>
              <a:buClr>
                <a:schemeClr val="dk1"/>
              </a:buClr>
              <a:buSzPts val="4500"/>
              <a:buNone/>
              <a:defRPr sz="4500">
                <a:solidFill>
                  <a:schemeClr val="dk1"/>
                </a:solidFill>
              </a:defRPr>
            </a:lvl4pPr>
            <a:lvl5pPr lvl="4">
              <a:spcBef>
                <a:spcPts val="0"/>
              </a:spcBef>
              <a:spcAft>
                <a:spcPts val="0"/>
              </a:spcAft>
              <a:buClr>
                <a:schemeClr val="dk1"/>
              </a:buClr>
              <a:buSzPts val="4500"/>
              <a:buNone/>
              <a:defRPr sz="4500">
                <a:solidFill>
                  <a:schemeClr val="dk1"/>
                </a:solidFill>
              </a:defRPr>
            </a:lvl5pPr>
            <a:lvl6pPr lvl="5">
              <a:spcBef>
                <a:spcPts val="0"/>
              </a:spcBef>
              <a:spcAft>
                <a:spcPts val="0"/>
              </a:spcAft>
              <a:buClr>
                <a:schemeClr val="dk1"/>
              </a:buClr>
              <a:buSzPts val="4500"/>
              <a:buNone/>
              <a:defRPr sz="4500">
                <a:solidFill>
                  <a:schemeClr val="dk1"/>
                </a:solidFill>
              </a:defRPr>
            </a:lvl6pPr>
            <a:lvl7pPr lvl="6">
              <a:spcBef>
                <a:spcPts val="0"/>
              </a:spcBef>
              <a:spcAft>
                <a:spcPts val="0"/>
              </a:spcAft>
              <a:buClr>
                <a:schemeClr val="dk1"/>
              </a:buClr>
              <a:buSzPts val="4500"/>
              <a:buNone/>
              <a:defRPr sz="4500">
                <a:solidFill>
                  <a:schemeClr val="dk1"/>
                </a:solidFill>
              </a:defRPr>
            </a:lvl7pPr>
            <a:lvl8pPr lvl="7">
              <a:spcBef>
                <a:spcPts val="0"/>
              </a:spcBef>
              <a:spcAft>
                <a:spcPts val="0"/>
              </a:spcAft>
              <a:buClr>
                <a:schemeClr val="dk1"/>
              </a:buClr>
              <a:buSzPts val="4500"/>
              <a:buNone/>
              <a:defRPr sz="4500">
                <a:solidFill>
                  <a:schemeClr val="dk1"/>
                </a:solidFill>
              </a:defRPr>
            </a:lvl8pPr>
            <a:lvl9pPr lvl="8">
              <a:spcBef>
                <a:spcPts val="0"/>
              </a:spcBef>
              <a:spcAft>
                <a:spcPts val="0"/>
              </a:spcAft>
              <a:buClr>
                <a:schemeClr val="dk1"/>
              </a:buClr>
              <a:buSzPts val="4500"/>
              <a:buNone/>
              <a:defRPr sz="4500">
                <a:solidFill>
                  <a:schemeClr val="dk1"/>
                </a:solidFill>
              </a:defRPr>
            </a:lvl9pPr>
          </a:lstStyle>
          <a:p/>
        </p:txBody>
      </p:sp>
      <p:sp>
        <p:nvSpPr>
          <p:cNvPr id="581" name="Google Shape;581;p9"/>
          <p:cNvSpPr txBox="1"/>
          <p:nvPr>
            <p:ph idx="1" type="subTitle"/>
          </p:nvPr>
        </p:nvSpPr>
        <p:spPr>
          <a:xfrm>
            <a:off x="2465700" y="2748600"/>
            <a:ext cx="4212600" cy="11229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p:nvPr>
            <p:ph idx="2" type="pic"/>
          </p:nvPr>
        </p:nvSpPr>
        <p:spPr>
          <a:xfrm>
            <a:off x="0" y="0"/>
            <a:ext cx="9144000" cy="5143500"/>
          </a:xfrm>
          <a:prstGeom prst="rect">
            <a:avLst/>
          </a:prstGeom>
          <a:noFill/>
          <a:ln>
            <a:noFill/>
          </a:ln>
        </p:spPr>
      </p:sp>
      <p:sp>
        <p:nvSpPr>
          <p:cNvPr id="584" name="Google Shape;584;p10"/>
          <p:cNvSpPr txBox="1"/>
          <p:nvPr>
            <p:ph type="title"/>
          </p:nvPr>
        </p:nvSpPr>
        <p:spPr>
          <a:xfrm>
            <a:off x="4863475" y="535000"/>
            <a:ext cx="3560700" cy="1137600"/>
          </a:xfrm>
          <a:prstGeom prst="rect">
            <a:avLst/>
          </a:prstGeom>
          <a:solidFill>
            <a:schemeClr val="dk2"/>
          </a:solidFill>
          <a:ln cap="flat" cmpd="sng" w="19050">
            <a:solidFill>
              <a:schemeClr val="dk1"/>
            </a:solidFill>
            <a:prstDash val="solid"/>
            <a:round/>
            <a:headEnd len="sm" w="sm" type="none"/>
            <a:tailEnd len="sm" w="sm" type="none"/>
          </a:ln>
          <a:effectLst>
            <a:outerShdw rotWithShape="0" algn="bl" dir="2400000" dist="114300">
              <a:schemeClr val="dk1"/>
            </a:outerShdw>
          </a:effectLst>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Font typeface="Anuphan SemiBold"/>
              <a:buNone/>
              <a:defRPr sz="3000">
                <a:latin typeface="Anuphan SemiBold"/>
                <a:ea typeface="Anuphan SemiBold"/>
                <a:cs typeface="Anuphan SemiBold"/>
                <a:sym typeface="Anuphan SemiBold"/>
              </a:defRPr>
            </a:lvl2pPr>
            <a:lvl3pPr lvl="2" algn="ctr">
              <a:spcBef>
                <a:spcPts val="0"/>
              </a:spcBef>
              <a:spcAft>
                <a:spcPts val="0"/>
              </a:spcAft>
              <a:buSzPts val="3000"/>
              <a:buFont typeface="Anuphan SemiBold"/>
              <a:buNone/>
              <a:defRPr sz="3000">
                <a:latin typeface="Anuphan SemiBold"/>
                <a:ea typeface="Anuphan SemiBold"/>
                <a:cs typeface="Anuphan SemiBold"/>
                <a:sym typeface="Anuphan SemiBold"/>
              </a:defRPr>
            </a:lvl3pPr>
            <a:lvl4pPr lvl="3" algn="ctr">
              <a:spcBef>
                <a:spcPts val="0"/>
              </a:spcBef>
              <a:spcAft>
                <a:spcPts val="0"/>
              </a:spcAft>
              <a:buSzPts val="3000"/>
              <a:buFont typeface="Anuphan SemiBold"/>
              <a:buNone/>
              <a:defRPr sz="3000">
                <a:latin typeface="Anuphan SemiBold"/>
                <a:ea typeface="Anuphan SemiBold"/>
                <a:cs typeface="Anuphan SemiBold"/>
                <a:sym typeface="Anuphan SemiBold"/>
              </a:defRPr>
            </a:lvl4pPr>
            <a:lvl5pPr lvl="4" algn="ctr">
              <a:spcBef>
                <a:spcPts val="0"/>
              </a:spcBef>
              <a:spcAft>
                <a:spcPts val="0"/>
              </a:spcAft>
              <a:buSzPts val="3000"/>
              <a:buFont typeface="Anuphan SemiBold"/>
              <a:buNone/>
              <a:defRPr sz="3000">
                <a:latin typeface="Anuphan SemiBold"/>
                <a:ea typeface="Anuphan SemiBold"/>
                <a:cs typeface="Anuphan SemiBold"/>
                <a:sym typeface="Anuphan SemiBold"/>
              </a:defRPr>
            </a:lvl5pPr>
            <a:lvl6pPr lvl="5" algn="ctr">
              <a:spcBef>
                <a:spcPts val="0"/>
              </a:spcBef>
              <a:spcAft>
                <a:spcPts val="0"/>
              </a:spcAft>
              <a:buSzPts val="3000"/>
              <a:buFont typeface="Anuphan SemiBold"/>
              <a:buNone/>
              <a:defRPr sz="3000">
                <a:latin typeface="Anuphan SemiBold"/>
                <a:ea typeface="Anuphan SemiBold"/>
                <a:cs typeface="Anuphan SemiBold"/>
                <a:sym typeface="Anuphan SemiBold"/>
              </a:defRPr>
            </a:lvl6pPr>
            <a:lvl7pPr lvl="6" algn="ctr">
              <a:spcBef>
                <a:spcPts val="0"/>
              </a:spcBef>
              <a:spcAft>
                <a:spcPts val="0"/>
              </a:spcAft>
              <a:buSzPts val="3000"/>
              <a:buFont typeface="Anuphan SemiBold"/>
              <a:buNone/>
              <a:defRPr sz="3000">
                <a:latin typeface="Anuphan SemiBold"/>
                <a:ea typeface="Anuphan SemiBold"/>
                <a:cs typeface="Anuphan SemiBold"/>
                <a:sym typeface="Anuphan SemiBold"/>
              </a:defRPr>
            </a:lvl7pPr>
            <a:lvl8pPr lvl="7" algn="ctr">
              <a:spcBef>
                <a:spcPts val="0"/>
              </a:spcBef>
              <a:spcAft>
                <a:spcPts val="0"/>
              </a:spcAft>
              <a:buSzPts val="3000"/>
              <a:buFont typeface="Anuphan SemiBold"/>
              <a:buNone/>
              <a:defRPr sz="3000">
                <a:latin typeface="Anuphan SemiBold"/>
                <a:ea typeface="Anuphan SemiBold"/>
                <a:cs typeface="Anuphan SemiBold"/>
                <a:sym typeface="Anuphan SemiBold"/>
              </a:defRPr>
            </a:lvl8pPr>
            <a:lvl9pPr lvl="8" algn="ctr">
              <a:spcBef>
                <a:spcPts val="0"/>
              </a:spcBef>
              <a:spcAft>
                <a:spcPts val="0"/>
              </a:spcAft>
              <a:buSzPts val="3000"/>
              <a:buFont typeface="Anuphan SemiBold"/>
              <a:buNone/>
              <a:defRPr sz="3000">
                <a:latin typeface="Anuphan SemiBold"/>
                <a:ea typeface="Anuphan SemiBold"/>
                <a:cs typeface="Anuphan SemiBold"/>
                <a:sym typeface="Anuphan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900" y="542925"/>
            <a:ext cx="7704900" cy="576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nuphan SemiBold"/>
              <a:buNone/>
              <a:defRPr sz="3000">
                <a:solidFill>
                  <a:schemeClr val="dk1"/>
                </a:solidFill>
                <a:latin typeface="Anuphan SemiBold"/>
                <a:ea typeface="Anuphan SemiBold"/>
                <a:cs typeface="Anuphan SemiBold"/>
                <a:sym typeface="Anuphan SemiBold"/>
              </a:defRPr>
            </a:lvl1pPr>
            <a:lvl2pPr lvl="1">
              <a:spcBef>
                <a:spcPts val="0"/>
              </a:spcBef>
              <a:spcAft>
                <a:spcPts val="0"/>
              </a:spcAft>
              <a:buClr>
                <a:schemeClr val="dk1"/>
              </a:buClr>
              <a:buSzPts val="3000"/>
              <a:buFont typeface="Anuphan SemiBold"/>
              <a:buNone/>
              <a:defRPr sz="3000">
                <a:solidFill>
                  <a:schemeClr val="dk1"/>
                </a:solidFill>
                <a:latin typeface="Anuphan SemiBold"/>
                <a:ea typeface="Anuphan SemiBold"/>
                <a:cs typeface="Anuphan SemiBold"/>
                <a:sym typeface="Anuphan SemiBold"/>
              </a:defRPr>
            </a:lvl2pPr>
            <a:lvl3pPr lvl="2">
              <a:spcBef>
                <a:spcPts val="0"/>
              </a:spcBef>
              <a:spcAft>
                <a:spcPts val="0"/>
              </a:spcAft>
              <a:buClr>
                <a:schemeClr val="dk1"/>
              </a:buClr>
              <a:buSzPts val="3000"/>
              <a:buFont typeface="Anuphan SemiBold"/>
              <a:buNone/>
              <a:defRPr sz="3000">
                <a:solidFill>
                  <a:schemeClr val="dk1"/>
                </a:solidFill>
                <a:latin typeface="Anuphan SemiBold"/>
                <a:ea typeface="Anuphan SemiBold"/>
                <a:cs typeface="Anuphan SemiBold"/>
                <a:sym typeface="Anuphan SemiBold"/>
              </a:defRPr>
            </a:lvl3pPr>
            <a:lvl4pPr lvl="3">
              <a:spcBef>
                <a:spcPts val="0"/>
              </a:spcBef>
              <a:spcAft>
                <a:spcPts val="0"/>
              </a:spcAft>
              <a:buClr>
                <a:schemeClr val="dk1"/>
              </a:buClr>
              <a:buSzPts val="3000"/>
              <a:buFont typeface="Anuphan SemiBold"/>
              <a:buNone/>
              <a:defRPr sz="3000">
                <a:solidFill>
                  <a:schemeClr val="dk1"/>
                </a:solidFill>
                <a:latin typeface="Anuphan SemiBold"/>
                <a:ea typeface="Anuphan SemiBold"/>
                <a:cs typeface="Anuphan SemiBold"/>
                <a:sym typeface="Anuphan SemiBold"/>
              </a:defRPr>
            </a:lvl4pPr>
            <a:lvl5pPr lvl="4">
              <a:spcBef>
                <a:spcPts val="0"/>
              </a:spcBef>
              <a:spcAft>
                <a:spcPts val="0"/>
              </a:spcAft>
              <a:buClr>
                <a:schemeClr val="dk1"/>
              </a:buClr>
              <a:buSzPts val="3000"/>
              <a:buFont typeface="Anuphan SemiBold"/>
              <a:buNone/>
              <a:defRPr sz="3000">
                <a:solidFill>
                  <a:schemeClr val="dk1"/>
                </a:solidFill>
                <a:latin typeface="Anuphan SemiBold"/>
                <a:ea typeface="Anuphan SemiBold"/>
                <a:cs typeface="Anuphan SemiBold"/>
                <a:sym typeface="Anuphan SemiBold"/>
              </a:defRPr>
            </a:lvl5pPr>
            <a:lvl6pPr lvl="5">
              <a:spcBef>
                <a:spcPts val="0"/>
              </a:spcBef>
              <a:spcAft>
                <a:spcPts val="0"/>
              </a:spcAft>
              <a:buClr>
                <a:schemeClr val="dk1"/>
              </a:buClr>
              <a:buSzPts val="3000"/>
              <a:buFont typeface="Anuphan SemiBold"/>
              <a:buNone/>
              <a:defRPr sz="3000">
                <a:solidFill>
                  <a:schemeClr val="dk1"/>
                </a:solidFill>
                <a:latin typeface="Anuphan SemiBold"/>
                <a:ea typeface="Anuphan SemiBold"/>
                <a:cs typeface="Anuphan SemiBold"/>
                <a:sym typeface="Anuphan SemiBold"/>
              </a:defRPr>
            </a:lvl6pPr>
            <a:lvl7pPr lvl="6">
              <a:spcBef>
                <a:spcPts val="0"/>
              </a:spcBef>
              <a:spcAft>
                <a:spcPts val="0"/>
              </a:spcAft>
              <a:buClr>
                <a:schemeClr val="dk1"/>
              </a:buClr>
              <a:buSzPts val="3000"/>
              <a:buFont typeface="Anuphan SemiBold"/>
              <a:buNone/>
              <a:defRPr sz="3000">
                <a:solidFill>
                  <a:schemeClr val="dk1"/>
                </a:solidFill>
                <a:latin typeface="Anuphan SemiBold"/>
                <a:ea typeface="Anuphan SemiBold"/>
                <a:cs typeface="Anuphan SemiBold"/>
                <a:sym typeface="Anuphan SemiBold"/>
              </a:defRPr>
            </a:lvl7pPr>
            <a:lvl8pPr lvl="7">
              <a:spcBef>
                <a:spcPts val="0"/>
              </a:spcBef>
              <a:spcAft>
                <a:spcPts val="0"/>
              </a:spcAft>
              <a:buClr>
                <a:schemeClr val="dk1"/>
              </a:buClr>
              <a:buSzPts val="3000"/>
              <a:buFont typeface="Anuphan SemiBold"/>
              <a:buNone/>
              <a:defRPr sz="3000">
                <a:solidFill>
                  <a:schemeClr val="dk1"/>
                </a:solidFill>
                <a:latin typeface="Anuphan SemiBold"/>
                <a:ea typeface="Anuphan SemiBold"/>
                <a:cs typeface="Anuphan SemiBold"/>
                <a:sym typeface="Anuphan SemiBold"/>
              </a:defRPr>
            </a:lvl8pPr>
            <a:lvl9pPr lvl="8">
              <a:spcBef>
                <a:spcPts val="0"/>
              </a:spcBef>
              <a:spcAft>
                <a:spcPts val="0"/>
              </a:spcAft>
              <a:buClr>
                <a:schemeClr val="dk1"/>
              </a:buClr>
              <a:buSzPts val="3000"/>
              <a:buFont typeface="Anuphan SemiBold"/>
              <a:buNone/>
              <a:defRPr sz="3000">
                <a:solidFill>
                  <a:schemeClr val="dk1"/>
                </a:solidFill>
                <a:latin typeface="Anuphan SemiBold"/>
                <a:ea typeface="Anuphan SemiBold"/>
                <a:cs typeface="Anuphan SemiBold"/>
                <a:sym typeface="Anuphan SemiBold"/>
              </a:defRPr>
            </a:lvl9pPr>
          </a:lstStyle>
          <a:p/>
        </p:txBody>
      </p:sp>
      <p:sp>
        <p:nvSpPr>
          <p:cNvPr id="7" name="Google Shape;7;p1"/>
          <p:cNvSpPr txBox="1"/>
          <p:nvPr>
            <p:ph idx="1" type="body"/>
          </p:nvPr>
        </p:nvSpPr>
        <p:spPr>
          <a:xfrm>
            <a:off x="723900" y="1181100"/>
            <a:ext cx="7704900" cy="3427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3.gif"/><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25"/>
          <p:cNvSpPr txBox="1"/>
          <p:nvPr>
            <p:ph type="title"/>
          </p:nvPr>
        </p:nvSpPr>
        <p:spPr>
          <a:xfrm>
            <a:off x="1932600" y="1514550"/>
            <a:ext cx="5278800" cy="17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a:t>Topological Autoencoders</a:t>
            </a:r>
            <a:endParaRPr/>
          </a:p>
        </p:txBody>
      </p:sp>
      <p:sp>
        <p:nvSpPr>
          <p:cNvPr id="1524" name="Google Shape;1524;p25"/>
          <p:cNvSpPr txBox="1"/>
          <p:nvPr>
            <p:ph idx="1" type="subTitle"/>
          </p:nvPr>
        </p:nvSpPr>
        <p:spPr>
          <a:xfrm>
            <a:off x="881150" y="3860800"/>
            <a:ext cx="3601200" cy="48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sz="1200"/>
              <a:t>Sofía Roitman - Leonel Saire - Dafne Yudcovsky</a:t>
            </a:r>
            <a:endParaRPr/>
          </a:p>
        </p:txBody>
      </p:sp>
      <p:grpSp>
        <p:nvGrpSpPr>
          <p:cNvPr id="1525" name="Google Shape;1525;p25"/>
          <p:cNvGrpSpPr/>
          <p:nvPr/>
        </p:nvGrpSpPr>
        <p:grpSpPr>
          <a:xfrm>
            <a:off x="4149170" y="3977090"/>
            <a:ext cx="244035" cy="257332"/>
            <a:chOff x="2496516" y="1959319"/>
            <a:chExt cx="358823" cy="378430"/>
          </a:xfrm>
        </p:grpSpPr>
        <p:sp>
          <p:nvSpPr>
            <p:cNvPr id="1526" name="Google Shape;1526;p25"/>
            <p:cNvSpPr/>
            <p:nvPr/>
          </p:nvSpPr>
          <p:spPr>
            <a:xfrm>
              <a:off x="2522388" y="1964850"/>
              <a:ext cx="130722" cy="171220"/>
            </a:xfrm>
            <a:custGeom>
              <a:rect b="b" l="l" r="r" t="t"/>
              <a:pathLst>
                <a:path extrusionOk="0" h="6532" w="4987">
                  <a:moveTo>
                    <a:pt x="453" y="0"/>
                  </a:moveTo>
                  <a:cubicBezTo>
                    <a:pt x="219" y="0"/>
                    <a:pt x="0" y="185"/>
                    <a:pt x="0" y="456"/>
                  </a:cubicBezTo>
                  <a:lnTo>
                    <a:pt x="0" y="6532"/>
                  </a:lnTo>
                  <a:lnTo>
                    <a:pt x="4987" y="3585"/>
                  </a:lnTo>
                  <a:lnTo>
                    <a:pt x="739" y="104"/>
                  </a:lnTo>
                  <a:cubicBezTo>
                    <a:pt x="651" y="32"/>
                    <a:pt x="551"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2522388" y="1983225"/>
              <a:ext cx="71272" cy="138297"/>
            </a:xfrm>
            <a:custGeom>
              <a:rect b="b" l="l" r="r" t="t"/>
              <a:pathLst>
                <a:path extrusionOk="0" h="5276" w="2719">
                  <a:moveTo>
                    <a:pt x="0" y="1"/>
                  </a:moveTo>
                  <a:lnTo>
                    <a:pt x="0" y="5275"/>
                  </a:lnTo>
                  <a:lnTo>
                    <a:pt x="2719" y="3064"/>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2700659" y="1964850"/>
              <a:ext cx="130722" cy="171220"/>
            </a:xfrm>
            <a:custGeom>
              <a:rect b="b" l="l" r="r" t="t"/>
              <a:pathLst>
                <a:path extrusionOk="0" h="6532" w="4987">
                  <a:moveTo>
                    <a:pt x="4532" y="0"/>
                  </a:moveTo>
                  <a:cubicBezTo>
                    <a:pt x="4435" y="0"/>
                    <a:pt x="4335" y="32"/>
                    <a:pt x="4248" y="104"/>
                  </a:cubicBezTo>
                  <a:lnTo>
                    <a:pt x="0" y="3585"/>
                  </a:lnTo>
                  <a:lnTo>
                    <a:pt x="4987" y="6532"/>
                  </a:lnTo>
                  <a:lnTo>
                    <a:pt x="4987" y="456"/>
                  </a:lnTo>
                  <a:cubicBezTo>
                    <a:pt x="4987" y="185"/>
                    <a:pt x="4766" y="0"/>
                    <a:pt x="4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2760109" y="1983225"/>
              <a:ext cx="71272" cy="138297"/>
            </a:xfrm>
            <a:custGeom>
              <a:rect b="b" l="l" r="r" t="t"/>
              <a:pathLst>
                <a:path extrusionOk="0" h="5276" w="2719">
                  <a:moveTo>
                    <a:pt x="2719" y="1"/>
                  </a:moveTo>
                  <a:lnTo>
                    <a:pt x="0" y="3064"/>
                  </a:lnTo>
                  <a:lnTo>
                    <a:pt x="2719" y="5275"/>
                  </a:lnTo>
                  <a:lnTo>
                    <a:pt x="27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2510488" y="2017144"/>
              <a:ext cx="332794" cy="314996"/>
            </a:xfrm>
            <a:custGeom>
              <a:rect b="b" l="l" r="r" t="t"/>
              <a:pathLst>
                <a:path extrusionOk="0" h="12017" w="12696">
                  <a:moveTo>
                    <a:pt x="6348" y="1"/>
                  </a:moveTo>
                  <a:cubicBezTo>
                    <a:pt x="2842" y="1"/>
                    <a:pt x="1" y="2691"/>
                    <a:pt x="1" y="6010"/>
                  </a:cubicBezTo>
                  <a:cubicBezTo>
                    <a:pt x="1" y="9326"/>
                    <a:pt x="2842" y="12016"/>
                    <a:pt x="6348" y="12016"/>
                  </a:cubicBezTo>
                  <a:cubicBezTo>
                    <a:pt x="9854" y="12016"/>
                    <a:pt x="12695" y="9326"/>
                    <a:pt x="12695" y="6010"/>
                  </a:cubicBezTo>
                  <a:cubicBezTo>
                    <a:pt x="12695" y="2691"/>
                    <a:pt x="9854" y="1"/>
                    <a:pt x="6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653084" y="2260868"/>
              <a:ext cx="47602" cy="47497"/>
            </a:xfrm>
            <a:custGeom>
              <a:rect b="b" l="l" r="r" t="t"/>
              <a:pathLst>
                <a:path extrusionOk="0" h="1812" w="1816">
                  <a:moveTo>
                    <a:pt x="908" y="0"/>
                  </a:moveTo>
                  <a:lnTo>
                    <a:pt x="1" y="454"/>
                  </a:lnTo>
                  <a:lnTo>
                    <a:pt x="1" y="907"/>
                  </a:lnTo>
                  <a:cubicBezTo>
                    <a:pt x="1" y="1407"/>
                    <a:pt x="405" y="1811"/>
                    <a:pt x="908" y="1811"/>
                  </a:cubicBezTo>
                  <a:cubicBezTo>
                    <a:pt x="1407" y="1811"/>
                    <a:pt x="1815" y="1407"/>
                    <a:pt x="1815" y="907"/>
                  </a:cubicBezTo>
                  <a:lnTo>
                    <a:pt x="1815" y="454"/>
                  </a:lnTo>
                  <a:lnTo>
                    <a:pt x="908" y="0"/>
                  </a:lnTo>
                  <a:close/>
                </a:path>
              </a:pathLst>
            </a:custGeom>
            <a:solidFill>
              <a:srgbClr val="E9877E">
                <a:alpha val="75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2654945" y="2211536"/>
              <a:ext cx="43880" cy="29725"/>
            </a:xfrm>
            <a:custGeom>
              <a:rect b="b" l="l" r="r" t="t"/>
              <a:pathLst>
                <a:path extrusionOk="0" h="1134" w="1674">
                  <a:moveTo>
                    <a:pt x="338" y="1"/>
                  </a:moveTo>
                  <a:cubicBezTo>
                    <a:pt x="120" y="1"/>
                    <a:pt x="0" y="251"/>
                    <a:pt x="137" y="419"/>
                  </a:cubicBezTo>
                  <a:lnTo>
                    <a:pt x="637" y="1038"/>
                  </a:lnTo>
                  <a:cubicBezTo>
                    <a:pt x="688" y="1102"/>
                    <a:pt x="761" y="1133"/>
                    <a:pt x="836" y="1133"/>
                  </a:cubicBezTo>
                  <a:cubicBezTo>
                    <a:pt x="910" y="1133"/>
                    <a:pt x="985" y="1102"/>
                    <a:pt x="1037" y="1038"/>
                  </a:cubicBezTo>
                  <a:lnTo>
                    <a:pt x="1537" y="419"/>
                  </a:lnTo>
                  <a:cubicBezTo>
                    <a:pt x="1674" y="251"/>
                    <a:pt x="1554" y="1"/>
                    <a:pt x="1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2510488" y="2019267"/>
              <a:ext cx="234890" cy="312951"/>
            </a:xfrm>
            <a:custGeom>
              <a:rect b="b" l="l" r="r" t="t"/>
              <a:pathLst>
                <a:path extrusionOk="0" h="11939" w="8961">
                  <a:moveTo>
                    <a:pt x="5321" y="1"/>
                  </a:moveTo>
                  <a:lnTo>
                    <a:pt x="5321" y="1"/>
                  </a:lnTo>
                  <a:cubicBezTo>
                    <a:pt x="2304" y="465"/>
                    <a:pt x="1" y="2944"/>
                    <a:pt x="1" y="5929"/>
                  </a:cubicBezTo>
                  <a:cubicBezTo>
                    <a:pt x="1" y="9249"/>
                    <a:pt x="2842" y="11939"/>
                    <a:pt x="6348" y="11939"/>
                  </a:cubicBezTo>
                  <a:cubicBezTo>
                    <a:pt x="7245" y="11939"/>
                    <a:pt x="8134" y="11760"/>
                    <a:pt x="8961" y="11408"/>
                  </a:cubicBezTo>
                  <a:lnTo>
                    <a:pt x="8961" y="11408"/>
                  </a:lnTo>
                  <a:cubicBezTo>
                    <a:pt x="8620" y="11457"/>
                    <a:pt x="8279" y="11485"/>
                    <a:pt x="7934" y="11485"/>
                  </a:cubicBezTo>
                  <a:cubicBezTo>
                    <a:pt x="4428" y="11485"/>
                    <a:pt x="1587" y="8795"/>
                    <a:pt x="1587" y="5476"/>
                  </a:cubicBezTo>
                  <a:cubicBezTo>
                    <a:pt x="1587" y="3042"/>
                    <a:pt x="3120" y="943"/>
                    <a:pt x="5321" y="1"/>
                  </a:cubicBezTo>
                  <a:close/>
                </a:path>
              </a:pathLst>
            </a:custGeom>
            <a:solidFill>
              <a:srgbClr val="E8C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5"/>
            <p:cNvSpPr/>
            <p:nvPr/>
          </p:nvSpPr>
          <p:spPr>
            <a:xfrm>
              <a:off x="2587736" y="2141942"/>
              <a:ext cx="41599" cy="53500"/>
            </a:xfrm>
            <a:custGeom>
              <a:rect b="b" l="l" r="r" t="t"/>
              <a:pathLst>
                <a:path extrusionOk="0" h="2041" w="1587">
                  <a:moveTo>
                    <a:pt x="792" y="1"/>
                  </a:moveTo>
                  <a:cubicBezTo>
                    <a:pt x="356" y="5"/>
                    <a:pt x="1" y="356"/>
                    <a:pt x="1" y="796"/>
                  </a:cubicBezTo>
                  <a:lnTo>
                    <a:pt x="1" y="1249"/>
                  </a:lnTo>
                  <a:cubicBezTo>
                    <a:pt x="1" y="1685"/>
                    <a:pt x="356" y="2041"/>
                    <a:pt x="792" y="2041"/>
                  </a:cubicBezTo>
                  <a:cubicBezTo>
                    <a:pt x="1231" y="2041"/>
                    <a:pt x="1587" y="1685"/>
                    <a:pt x="1587" y="1249"/>
                  </a:cubicBezTo>
                  <a:lnTo>
                    <a:pt x="1587" y="796"/>
                  </a:lnTo>
                  <a:cubicBezTo>
                    <a:pt x="1587" y="356"/>
                    <a:pt x="1231" y="5"/>
                    <a:pt x="7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5"/>
            <p:cNvSpPr/>
            <p:nvPr/>
          </p:nvSpPr>
          <p:spPr>
            <a:xfrm>
              <a:off x="2605351" y="2141942"/>
              <a:ext cx="24168" cy="42071"/>
            </a:xfrm>
            <a:custGeom>
              <a:rect b="b" l="l" r="r" t="t"/>
              <a:pathLst>
                <a:path extrusionOk="0" h="1605" w="922">
                  <a:moveTo>
                    <a:pt x="120" y="1"/>
                  </a:moveTo>
                  <a:cubicBezTo>
                    <a:pt x="85" y="1"/>
                    <a:pt x="46" y="8"/>
                    <a:pt x="7" y="12"/>
                  </a:cubicBezTo>
                  <a:lnTo>
                    <a:pt x="7" y="1137"/>
                  </a:lnTo>
                  <a:cubicBezTo>
                    <a:pt x="0" y="1390"/>
                    <a:pt x="204" y="1604"/>
                    <a:pt x="461" y="1604"/>
                  </a:cubicBezTo>
                  <a:cubicBezTo>
                    <a:pt x="718" y="1604"/>
                    <a:pt x="922" y="1390"/>
                    <a:pt x="915" y="1137"/>
                  </a:cubicBezTo>
                  <a:lnTo>
                    <a:pt x="915" y="796"/>
                  </a:lnTo>
                  <a:cubicBezTo>
                    <a:pt x="915" y="356"/>
                    <a:pt x="559" y="5"/>
                    <a:pt x="12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5"/>
            <p:cNvSpPr/>
            <p:nvPr/>
          </p:nvSpPr>
          <p:spPr>
            <a:xfrm>
              <a:off x="2599636" y="2147944"/>
              <a:ext cx="17798" cy="17824"/>
            </a:xfrm>
            <a:custGeom>
              <a:rect b="b" l="l" r="r" t="t"/>
              <a:pathLst>
                <a:path extrusionOk="0" h="680" w="679">
                  <a:moveTo>
                    <a:pt x="338" y="1"/>
                  </a:moveTo>
                  <a:cubicBezTo>
                    <a:pt x="151" y="1"/>
                    <a:pt x="0" y="152"/>
                    <a:pt x="0" y="338"/>
                  </a:cubicBezTo>
                  <a:cubicBezTo>
                    <a:pt x="0" y="528"/>
                    <a:pt x="151" y="679"/>
                    <a:pt x="338" y="679"/>
                  </a:cubicBezTo>
                  <a:cubicBezTo>
                    <a:pt x="528" y="679"/>
                    <a:pt x="679" y="528"/>
                    <a:pt x="679" y="338"/>
                  </a:cubicBezTo>
                  <a:cubicBezTo>
                    <a:pt x="679" y="152"/>
                    <a:pt x="528" y="1"/>
                    <a:pt x="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5"/>
            <p:cNvSpPr/>
            <p:nvPr/>
          </p:nvSpPr>
          <p:spPr>
            <a:xfrm>
              <a:off x="2724434" y="2141942"/>
              <a:ext cx="41599" cy="53500"/>
            </a:xfrm>
            <a:custGeom>
              <a:rect b="b" l="l" r="r" t="t"/>
              <a:pathLst>
                <a:path extrusionOk="0" h="2041" w="1587">
                  <a:moveTo>
                    <a:pt x="792" y="1"/>
                  </a:moveTo>
                  <a:cubicBezTo>
                    <a:pt x="356" y="5"/>
                    <a:pt x="1" y="356"/>
                    <a:pt x="1" y="796"/>
                  </a:cubicBezTo>
                  <a:lnTo>
                    <a:pt x="1" y="1249"/>
                  </a:lnTo>
                  <a:cubicBezTo>
                    <a:pt x="1" y="1685"/>
                    <a:pt x="356" y="2041"/>
                    <a:pt x="792" y="2041"/>
                  </a:cubicBezTo>
                  <a:cubicBezTo>
                    <a:pt x="1231" y="2041"/>
                    <a:pt x="1583" y="1685"/>
                    <a:pt x="1586" y="1249"/>
                  </a:cubicBezTo>
                  <a:lnTo>
                    <a:pt x="1586" y="796"/>
                  </a:lnTo>
                  <a:cubicBezTo>
                    <a:pt x="1583" y="356"/>
                    <a:pt x="1231" y="5"/>
                    <a:pt x="7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5"/>
            <p:cNvSpPr/>
            <p:nvPr/>
          </p:nvSpPr>
          <p:spPr>
            <a:xfrm>
              <a:off x="2742232" y="2141942"/>
              <a:ext cx="23801" cy="41232"/>
            </a:xfrm>
            <a:custGeom>
              <a:rect b="b" l="l" r="r" t="t"/>
              <a:pathLst>
                <a:path extrusionOk="0" h="1573" w="908">
                  <a:moveTo>
                    <a:pt x="113" y="1"/>
                  </a:moveTo>
                  <a:cubicBezTo>
                    <a:pt x="78" y="1"/>
                    <a:pt x="39" y="8"/>
                    <a:pt x="0" y="12"/>
                  </a:cubicBezTo>
                  <a:lnTo>
                    <a:pt x="0" y="1137"/>
                  </a:lnTo>
                  <a:cubicBezTo>
                    <a:pt x="7" y="1379"/>
                    <a:pt x="208" y="1573"/>
                    <a:pt x="454" y="1573"/>
                  </a:cubicBezTo>
                  <a:cubicBezTo>
                    <a:pt x="700" y="1573"/>
                    <a:pt x="900" y="1379"/>
                    <a:pt x="907" y="1137"/>
                  </a:cubicBezTo>
                  <a:lnTo>
                    <a:pt x="907" y="796"/>
                  </a:lnTo>
                  <a:cubicBezTo>
                    <a:pt x="907" y="356"/>
                    <a:pt x="552" y="5"/>
                    <a:pt x="1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5"/>
            <p:cNvSpPr/>
            <p:nvPr/>
          </p:nvSpPr>
          <p:spPr>
            <a:xfrm>
              <a:off x="2736334" y="2147944"/>
              <a:ext cx="17798" cy="17824"/>
            </a:xfrm>
            <a:custGeom>
              <a:rect b="b" l="l" r="r" t="t"/>
              <a:pathLst>
                <a:path extrusionOk="0" h="680" w="679">
                  <a:moveTo>
                    <a:pt x="338" y="1"/>
                  </a:moveTo>
                  <a:cubicBezTo>
                    <a:pt x="151" y="1"/>
                    <a:pt x="0" y="152"/>
                    <a:pt x="0" y="338"/>
                  </a:cubicBezTo>
                  <a:cubicBezTo>
                    <a:pt x="0" y="528"/>
                    <a:pt x="151" y="679"/>
                    <a:pt x="338" y="679"/>
                  </a:cubicBezTo>
                  <a:cubicBezTo>
                    <a:pt x="528" y="679"/>
                    <a:pt x="679" y="528"/>
                    <a:pt x="679" y="338"/>
                  </a:cubicBezTo>
                  <a:cubicBezTo>
                    <a:pt x="679" y="152"/>
                    <a:pt x="528" y="1"/>
                    <a:pt x="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5"/>
            <p:cNvSpPr/>
            <p:nvPr/>
          </p:nvSpPr>
          <p:spPr>
            <a:xfrm>
              <a:off x="2654945" y="2211536"/>
              <a:ext cx="26658" cy="29673"/>
            </a:xfrm>
            <a:custGeom>
              <a:rect b="b" l="l" r="r" t="t"/>
              <a:pathLst>
                <a:path extrusionOk="0" h="1132" w="1017">
                  <a:moveTo>
                    <a:pt x="338" y="1"/>
                  </a:moveTo>
                  <a:cubicBezTo>
                    <a:pt x="120" y="1"/>
                    <a:pt x="0" y="251"/>
                    <a:pt x="137" y="419"/>
                  </a:cubicBezTo>
                  <a:lnTo>
                    <a:pt x="637" y="1038"/>
                  </a:lnTo>
                  <a:cubicBezTo>
                    <a:pt x="687" y="1100"/>
                    <a:pt x="761" y="1132"/>
                    <a:pt x="836" y="1132"/>
                  </a:cubicBezTo>
                  <a:cubicBezTo>
                    <a:pt x="901" y="1132"/>
                    <a:pt x="967" y="1107"/>
                    <a:pt x="1016" y="1056"/>
                  </a:cubicBezTo>
                  <a:cubicBezTo>
                    <a:pt x="1016" y="1052"/>
                    <a:pt x="1013" y="1052"/>
                    <a:pt x="1013" y="1049"/>
                  </a:cubicBezTo>
                  <a:lnTo>
                    <a:pt x="510" y="57"/>
                  </a:lnTo>
                  <a:cubicBezTo>
                    <a:pt x="503" y="40"/>
                    <a:pt x="496" y="18"/>
                    <a:pt x="489" y="1"/>
                  </a:cubicBezTo>
                  <a:close/>
                </a:path>
              </a:pathLst>
            </a:custGeom>
            <a:solidFill>
              <a:srgbClr val="EAB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5"/>
            <p:cNvSpPr/>
            <p:nvPr/>
          </p:nvSpPr>
          <p:spPr>
            <a:xfrm>
              <a:off x="2653084" y="2260868"/>
              <a:ext cx="47497" cy="29227"/>
            </a:xfrm>
            <a:custGeom>
              <a:rect b="b" l="l" r="r" t="t"/>
              <a:pathLst>
                <a:path extrusionOk="0" h="1115" w="1812">
                  <a:moveTo>
                    <a:pt x="904" y="0"/>
                  </a:moveTo>
                  <a:lnTo>
                    <a:pt x="1" y="454"/>
                  </a:lnTo>
                  <a:lnTo>
                    <a:pt x="1" y="907"/>
                  </a:lnTo>
                  <a:cubicBezTo>
                    <a:pt x="1" y="974"/>
                    <a:pt x="11" y="1045"/>
                    <a:pt x="25" y="1115"/>
                  </a:cubicBezTo>
                  <a:cubicBezTo>
                    <a:pt x="342" y="1076"/>
                    <a:pt x="644" y="964"/>
                    <a:pt x="904" y="788"/>
                  </a:cubicBezTo>
                  <a:cubicBezTo>
                    <a:pt x="1168" y="964"/>
                    <a:pt x="1471" y="1076"/>
                    <a:pt x="1784" y="1115"/>
                  </a:cubicBezTo>
                  <a:cubicBezTo>
                    <a:pt x="1801" y="1045"/>
                    <a:pt x="1812" y="974"/>
                    <a:pt x="1812" y="907"/>
                  </a:cubicBezTo>
                  <a:lnTo>
                    <a:pt x="1812" y="454"/>
                  </a:lnTo>
                  <a:lnTo>
                    <a:pt x="9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5"/>
            <p:cNvSpPr/>
            <p:nvPr/>
          </p:nvSpPr>
          <p:spPr>
            <a:xfrm>
              <a:off x="2582205" y="2136437"/>
              <a:ext cx="52661" cy="64535"/>
            </a:xfrm>
            <a:custGeom>
              <a:rect b="b" l="l" r="r" t="t"/>
              <a:pathLst>
                <a:path extrusionOk="0" h="2462" w="2009">
                  <a:moveTo>
                    <a:pt x="1003" y="0"/>
                  </a:moveTo>
                  <a:cubicBezTo>
                    <a:pt x="451" y="0"/>
                    <a:pt x="1" y="450"/>
                    <a:pt x="1" y="1006"/>
                  </a:cubicBezTo>
                  <a:lnTo>
                    <a:pt x="1" y="1459"/>
                  </a:lnTo>
                  <a:cubicBezTo>
                    <a:pt x="1" y="2011"/>
                    <a:pt x="451" y="2462"/>
                    <a:pt x="1003" y="2462"/>
                  </a:cubicBezTo>
                  <a:cubicBezTo>
                    <a:pt x="1558" y="2462"/>
                    <a:pt x="2009" y="2011"/>
                    <a:pt x="2009" y="1459"/>
                  </a:cubicBezTo>
                  <a:lnTo>
                    <a:pt x="2009" y="1006"/>
                  </a:lnTo>
                  <a:cubicBezTo>
                    <a:pt x="2009" y="855"/>
                    <a:pt x="1977" y="707"/>
                    <a:pt x="1914" y="573"/>
                  </a:cubicBezTo>
                  <a:cubicBezTo>
                    <a:pt x="1872" y="487"/>
                    <a:pt x="1800" y="451"/>
                    <a:pt x="1729" y="451"/>
                  </a:cubicBezTo>
                  <a:cubicBezTo>
                    <a:pt x="1590" y="451"/>
                    <a:pt x="1451" y="587"/>
                    <a:pt x="1530" y="756"/>
                  </a:cubicBezTo>
                  <a:cubicBezTo>
                    <a:pt x="1569" y="833"/>
                    <a:pt x="1587" y="918"/>
                    <a:pt x="1587" y="1006"/>
                  </a:cubicBezTo>
                  <a:lnTo>
                    <a:pt x="1587" y="1459"/>
                  </a:lnTo>
                  <a:cubicBezTo>
                    <a:pt x="1587" y="1779"/>
                    <a:pt x="1326" y="2040"/>
                    <a:pt x="1003" y="2040"/>
                  </a:cubicBezTo>
                  <a:cubicBezTo>
                    <a:pt x="683" y="2040"/>
                    <a:pt x="423" y="1779"/>
                    <a:pt x="423" y="1459"/>
                  </a:cubicBezTo>
                  <a:lnTo>
                    <a:pt x="423" y="1006"/>
                  </a:lnTo>
                  <a:cubicBezTo>
                    <a:pt x="423" y="682"/>
                    <a:pt x="683" y="422"/>
                    <a:pt x="1003" y="422"/>
                  </a:cubicBezTo>
                  <a:cubicBezTo>
                    <a:pt x="1122" y="422"/>
                    <a:pt x="1214" y="327"/>
                    <a:pt x="1214" y="211"/>
                  </a:cubicBezTo>
                  <a:cubicBezTo>
                    <a:pt x="1214" y="95"/>
                    <a:pt x="1122" y="0"/>
                    <a:pt x="10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5"/>
            <p:cNvSpPr/>
            <p:nvPr/>
          </p:nvSpPr>
          <p:spPr>
            <a:xfrm>
              <a:off x="2718903" y="2136437"/>
              <a:ext cx="52661" cy="64535"/>
            </a:xfrm>
            <a:custGeom>
              <a:rect b="b" l="l" r="r" t="t"/>
              <a:pathLst>
                <a:path extrusionOk="0" h="2462" w="2009">
                  <a:moveTo>
                    <a:pt x="1003" y="0"/>
                  </a:moveTo>
                  <a:cubicBezTo>
                    <a:pt x="451" y="0"/>
                    <a:pt x="1" y="450"/>
                    <a:pt x="1" y="1006"/>
                  </a:cubicBezTo>
                  <a:lnTo>
                    <a:pt x="1" y="1459"/>
                  </a:lnTo>
                  <a:cubicBezTo>
                    <a:pt x="1" y="2011"/>
                    <a:pt x="451" y="2462"/>
                    <a:pt x="1003" y="2462"/>
                  </a:cubicBezTo>
                  <a:cubicBezTo>
                    <a:pt x="1558" y="2462"/>
                    <a:pt x="2008" y="2011"/>
                    <a:pt x="2008" y="1459"/>
                  </a:cubicBezTo>
                  <a:lnTo>
                    <a:pt x="2008" y="1006"/>
                  </a:lnTo>
                  <a:cubicBezTo>
                    <a:pt x="2008" y="855"/>
                    <a:pt x="1977" y="707"/>
                    <a:pt x="1913" y="573"/>
                  </a:cubicBezTo>
                  <a:cubicBezTo>
                    <a:pt x="1872" y="487"/>
                    <a:pt x="1800" y="451"/>
                    <a:pt x="1728" y="451"/>
                  </a:cubicBezTo>
                  <a:cubicBezTo>
                    <a:pt x="1590" y="451"/>
                    <a:pt x="1451" y="587"/>
                    <a:pt x="1530" y="756"/>
                  </a:cubicBezTo>
                  <a:cubicBezTo>
                    <a:pt x="1569" y="833"/>
                    <a:pt x="1586" y="918"/>
                    <a:pt x="1586" y="1006"/>
                  </a:cubicBezTo>
                  <a:lnTo>
                    <a:pt x="1586" y="1459"/>
                  </a:lnTo>
                  <a:cubicBezTo>
                    <a:pt x="1586" y="1779"/>
                    <a:pt x="1326" y="2040"/>
                    <a:pt x="1003" y="2040"/>
                  </a:cubicBezTo>
                  <a:cubicBezTo>
                    <a:pt x="683" y="2040"/>
                    <a:pt x="422" y="1779"/>
                    <a:pt x="422" y="1459"/>
                  </a:cubicBezTo>
                  <a:lnTo>
                    <a:pt x="422" y="1006"/>
                  </a:lnTo>
                  <a:cubicBezTo>
                    <a:pt x="422" y="682"/>
                    <a:pt x="683" y="422"/>
                    <a:pt x="1003" y="422"/>
                  </a:cubicBezTo>
                  <a:cubicBezTo>
                    <a:pt x="1122" y="422"/>
                    <a:pt x="1214" y="327"/>
                    <a:pt x="1214" y="211"/>
                  </a:cubicBezTo>
                  <a:cubicBezTo>
                    <a:pt x="1214" y="95"/>
                    <a:pt x="1122" y="0"/>
                    <a:pt x="10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5"/>
            <p:cNvSpPr/>
            <p:nvPr/>
          </p:nvSpPr>
          <p:spPr>
            <a:xfrm>
              <a:off x="2615206" y="2257827"/>
              <a:ext cx="123068" cy="56147"/>
            </a:xfrm>
            <a:custGeom>
              <a:rect b="b" l="l" r="r" t="t"/>
              <a:pathLst>
                <a:path extrusionOk="0" h="2142" w="4695">
                  <a:moveTo>
                    <a:pt x="2564" y="485"/>
                  </a:moveTo>
                  <a:cubicBezTo>
                    <a:pt x="2578" y="492"/>
                    <a:pt x="2589" y="499"/>
                    <a:pt x="2603" y="507"/>
                  </a:cubicBezTo>
                  <a:cubicBezTo>
                    <a:pt x="2740" y="601"/>
                    <a:pt x="2888" y="672"/>
                    <a:pt x="3049" y="718"/>
                  </a:cubicBezTo>
                  <a:lnTo>
                    <a:pt x="3049" y="1023"/>
                  </a:lnTo>
                  <a:cubicBezTo>
                    <a:pt x="3049" y="1407"/>
                    <a:pt x="2736" y="1716"/>
                    <a:pt x="2353" y="1716"/>
                  </a:cubicBezTo>
                  <a:cubicBezTo>
                    <a:pt x="1970" y="1716"/>
                    <a:pt x="1657" y="1407"/>
                    <a:pt x="1657" y="1023"/>
                  </a:cubicBezTo>
                  <a:lnTo>
                    <a:pt x="1657" y="718"/>
                  </a:lnTo>
                  <a:cubicBezTo>
                    <a:pt x="1815" y="672"/>
                    <a:pt x="1966" y="601"/>
                    <a:pt x="2103" y="507"/>
                  </a:cubicBezTo>
                  <a:cubicBezTo>
                    <a:pt x="2117" y="499"/>
                    <a:pt x="2128" y="492"/>
                    <a:pt x="2142" y="485"/>
                  </a:cubicBezTo>
                  <a:lnTo>
                    <a:pt x="2142" y="795"/>
                  </a:lnTo>
                  <a:cubicBezTo>
                    <a:pt x="2142" y="911"/>
                    <a:pt x="2237" y="1006"/>
                    <a:pt x="2353" y="1006"/>
                  </a:cubicBezTo>
                  <a:cubicBezTo>
                    <a:pt x="2469" y="1006"/>
                    <a:pt x="2564" y="911"/>
                    <a:pt x="2564" y="795"/>
                  </a:cubicBezTo>
                  <a:lnTo>
                    <a:pt x="2564" y="485"/>
                  </a:lnTo>
                  <a:close/>
                  <a:moveTo>
                    <a:pt x="309" y="1"/>
                  </a:moveTo>
                  <a:cubicBezTo>
                    <a:pt x="139" y="1"/>
                    <a:pt x="0" y="231"/>
                    <a:pt x="173" y="376"/>
                  </a:cubicBezTo>
                  <a:cubicBezTo>
                    <a:pt x="461" y="637"/>
                    <a:pt x="834" y="781"/>
                    <a:pt x="1221" y="781"/>
                  </a:cubicBezTo>
                  <a:lnTo>
                    <a:pt x="1235" y="781"/>
                  </a:lnTo>
                  <a:lnTo>
                    <a:pt x="1235" y="1023"/>
                  </a:lnTo>
                  <a:cubicBezTo>
                    <a:pt x="1235" y="1639"/>
                    <a:pt x="1738" y="2142"/>
                    <a:pt x="2353" y="2142"/>
                  </a:cubicBezTo>
                  <a:cubicBezTo>
                    <a:pt x="2972" y="2142"/>
                    <a:pt x="3475" y="1639"/>
                    <a:pt x="3475" y="1023"/>
                  </a:cubicBezTo>
                  <a:lnTo>
                    <a:pt x="3475" y="781"/>
                  </a:lnTo>
                  <a:lnTo>
                    <a:pt x="3489" y="781"/>
                  </a:lnTo>
                  <a:cubicBezTo>
                    <a:pt x="3876" y="781"/>
                    <a:pt x="4248" y="637"/>
                    <a:pt x="4537" y="376"/>
                  </a:cubicBezTo>
                  <a:cubicBezTo>
                    <a:pt x="4694" y="227"/>
                    <a:pt x="4559" y="9"/>
                    <a:pt x="4393" y="9"/>
                  </a:cubicBezTo>
                  <a:cubicBezTo>
                    <a:pt x="4347" y="9"/>
                    <a:pt x="4300" y="25"/>
                    <a:pt x="4255" y="63"/>
                  </a:cubicBezTo>
                  <a:cubicBezTo>
                    <a:pt x="4038" y="257"/>
                    <a:pt x="3763" y="356"/>
                    <a:pt x="3487" y="356"/>
                  </a:cubicBezTo>
                  <a:cubicBezTo>
                    <a:pt x="3263" y="356"/>
                    <a:pt x="3037" y="291"/>
                    <a:pt x="2842" y="158"/>
                  </a:cubicBezTo>
                  <a:cubicBezTo>
                    <a:pt x="2694" y="58"/>
                    <a:pt x="2524" y="8"/>
                    <a:pt x="2353" y="8"/>
                  </a:cubicBezTo>
                  <a:cubicBezTo>
                    <a:pt x="2183" y="8"/>
                    <a:pt x="2014" y="58"/>
                    <a:pt x="1868" y="158"/>
                  </a:cubicBezTo>
                  <a:cubicBezTo>
                    <a:pt x="1672" y="291"/>
                    <a:pt x="1447" y="356"/>
                    <a:pt x="1222" y="356"/>
                  </a:cubicBezTo>
                  <a:cubicBezTo>
                    <a:pt x="946" y="356"/>
                    <a:pt x="671" y="257"/>
                    <a:pt x="454" y="63"/>
                  </a:cubicBezTo>
                  <a:cubicBezTo>
                    <a:pt x="408" y="19"/>
                    <a:pt x="357"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5"/>
            <p:cNvSpPr/>
            <p:nvPr/>
          </p:nvSpPr>
          <p:spPr>
            <a:xfrm>
              <a:off x="2647658" y="2206005"/>
              <a:ext cx="58375" cy="40813"/>
            </a:xfrm>
            <a:custGeom>
              <a:rect b="b" l="l" r="r" t="t"/>
              <a:pathLst>
                <a:path extrusionOk="0" h="1557" w="2227">
                  <a:moveTo>
                    <a:pt x="1622" y="423"/>
                  </a:moveTo>
                  <a:cubicBezTo>
                    <a:pt x="1658" y="423"/>
                    <a:pt x="1680" y="470"/>
                    <a:pt x="1653" y="497"/>
                  </a:cubicBezTo>
                  <a:lnTo>
                    <a:pt x="1154" y="1116"/>
                  </a:lnTo>
                  <a:cubicBezTo>
                    <a:pt x="1145" y="1128"/>
                    <a:pt x="1131" y="1134"/>
                    <a:pt x="1117" y="1134"/>
                  </a:cubicBezTo>
                  <a:cubicBezTo>
                    <a:pt x="1103" y="1134"/>
                    <a:pt x="1089" y="1128"/>
                    <a:pt x="1080" y="1116"/>
                  </a:cubicBezTo>
                  <a:lnTo>
                    <a:pt x="581" y="497"/>
                  </a:lnTo>
                  <a:cubicBezTo>
                    <a:pt x="566" y="483"/>
                    <a:pt x="566" y="465"/>
                    <a:pt x="573" y="451"/>
                  </a:cubicBezTo>
                  <a:lnTo>
                    <a:pt x="573" y="448"/>
                  </a:lnTo>
                  <a:cubicBezTo>
                    <a:pt x="581" y="433"/>
                    <a:pt x="598" y="423"/>
                    <a:pt x="616" y="423"/>
                  </a:cubicBezTo>
                  <a:lnTo>
                    <a:pt x="1618" y="423"/>
                  </a:lnTo>
                  <a:cubicBezTo>
                    <a:pt x="1619" y="423"/>
                    <a:pt x="1620" y="423"/>
                    <a:pt x="1622" y="423"/>
                  </a:cubicBezTo>
                  <a:close/>
                  <a:moveTo>
                    <a:pt x="616" y="1"/>
                  </a:moveTo>
                  <a:cubicBezTo>
                    <a:pt x="218" y="1"/>
                    <a:pt x="0" y="458"/>
                    <a:pt x="250" y="764"/>
                  </a:cubicBezTo>
                  <a:lnTo>
                    <a:pt x="749" y="1383"/>
                  </a:lnTo>
                  <a:cubicBezTo>
                    <a:pt x="844" y="1499"/>
                    <a:pt x="980" y="1557"/>
                    <a:pt x="1115" y="1557"/>
                  </a:cubicBezTo>
                  <a:cubicBezTo>
                    <a:pt x="1250" y="1557"/>
                    <a:pt x="1386" y="1499"/>
                    <a:pt x="1481" y="1383"/>
                  </a:cubicBezTo>
                  <a:lnTo>
                    <a:pt x="1980" y="764"/>
                  </a:lnTo>
                  <a:cubicBezTo>
                    <a:pt x="2226" y="458"/>
                    <a:pt x="2008" y="1"/>
                    <a:pt x="1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5"/>
            <p:cNvSpPr/>
            <p:nvPr/>
          </p:nvSpPr>
          <p:spPr>
            <a:xfrm>
              <a:off x="2496516" y="1959319"/>
              <a:ext cx="358823" cy="378430"/>
            </a:xfrm>
            <a:custGeom>
              <a:rect b="b" l="l" r="r" t="t"/>
              <a:pathLst>
                <a:path extrusionOk="0" h="14437" w="13689">
                  <a:moveTo>
                    <a:pt x="1441" y="423"/>
                  </a:moveTo>
                  <a:cubicBezTo>
                    <a:pt x="1495" y="423"/>
                    <a:pt x="1548" y="442"/>
                    <a:pt x="1592" y="480"/>
                  </a:cubicBezTo>
                  <a:lnTo>
                    <a:pt x="4152" y="2558"/>
                  </a:lnTo>
                  <a:cubicBezTo>
                    <a:pt x="3850" y="2688"/>
                    <a:pt x="3558" y="2840"/>
                    <a:pt x="3280" y="3016"/>
                  </a:cubicBezTo>
                  <a:lnTo>
                    <a:pt x="1198" y="663"/>
                  </a:lnTo>
                  <a:cubicBezTo>
                    <a:pt x="1198" y="572"/>
                    <a:pt x="1251" y="487"/>
                    <a:pt x="1336" y="449"/>
                  </a:cubicBezTo>
                  <a:cubicBezTo>
                    <a:pt x="1369" y="432"/>
                    <a:pt x="1405" y="423"/>
                    <a:pt x="1441" y="423"/>
                  </a:cubicBezTo>
                  <a:close/>
                  <a:moveTo>
                    <a:pt x="1198" y="1303"/>
                  </a:moveTo>
                  <a:lnTo>
                    <a:pt x="2929" y="3251"/>
                  </a:lnTo>
                  <a:cubicBezTo>
                    <a:pt x="2689" y="3423"/>
                    <a:pt x="2461" y="3610"/>
                    <a:pt x="2246" y="3814"/>
                  </a:cubicBezTo>
                  <a:cubicBezTo>
                    <a:pt x="1842" y="4197"/>
                    <a:pt x="1487" y="4630"/>
                    <a:pt x="1198" y="5104"/>
                  </a:cubicBezTo>
                  <a:lnTo>
                    <a:pt x="1198" y="1303"/>
                  </a:lnTo>
                  <a:close/>
                  <a:moveTo>
                    <a:pt x="12324" y="424"/>
                  </a:moveTo>
                  <a:cubicBezTo>
                    <a:pt x="12448" y="424"/>
                    <a:pt x="12564" y="520"/>
                    <a:pt x="12564" y="663"/>
                  </a:cubicBezTo>
                  <a:lnTo>
                    <a:pt x="12156" y="1124"/>
                  </a:lnTo>
                  <a:cubicBezTo>
                    <a:pt x="12016" y="1282"/>
                    <a:pt x="12159" y="1480"/>
                    <a:pt x="12318" y="1480"/>
                  </a:cubicBezTo>
                  <a:cubicBezTo>
                    <a:pt x="12371" y="1480"/>
                    <a:pt x="12426" y="1458"/>
                    <a:pt x="12472" y="1405"/>
                  </a:cubicBezTo>
                  <a:lnTo>
                    <a:pt x="12564" y="1303"/>
                  </a:lnTo>
                  <a:lnTo>
                    <a:pt x="12564" y="5104"/>
                  </a:lnTo>
                  <a:cubicBezTo>
                    <a:pt x="12275" y="4630"/>
                    <a:pt x="11920" y="4197"/>
                    <a:pt x="11516" y="3814"/>
                  </a:cubicBezTo>
                  <a:cubicBezTo>
                    <a:pt x="11301" y="3610"/>
                    <a:pt x="11073" y="3423"/>
                    <a:pt x="10834" y="3251"/>
                  </a:cubicBezTo>
                  <a:lnTo>
                    <a:pt x="11871" y="2080"/>
                  </a:lnTo>
                  <a:cubicBezTo>
                    <a:pt x="12013" y="1922"/>
                    <a:pt x="11871" y="1724"/>
                    <a:pt x="11711" y="1724"/>
                  </a:cubicBezTo>
                  <a:cubicBezTo>
                    <a:pt x="11657" y="1724"/>
                    <a:pt x="11602" y="1746"/>
                    <a:pt x="11554" y="1799"/>
                  </a:cubicBezTo>
                  <a:lnTo>
                    <a:pt x="10478" y="3012"/>
                  </a:lnTo>
                  <a:cubicBezTo>
                    <a:pt x="10201" y="2840"/>
                    <a:pt x="9912" y="2685"/>
                    <a:pt x="9610" y="2555"/>
                  </a:cubicBezTo>
                  <a:lnTo>
                    <a:pt x="12170" y="480"/>
                  </a:lnTo>
                  <a:cubicBezTo>
                    <a:pt x="12217" y="441"/>
                    <a:pt x="12271" y="424"/>
                    <a:pt x="12324" y="424"/>
                  </a:cubicBezTo>
                  <a:close/>
                  <a:moveTo>
                    <a:pt x="6877" y="2418"/>
                  </a:moveTo>
                  <a:cubicBezTo>
                    <a:pt x="10260" y="2418"/>
                    <a:pt x="13014" y="5020"/>
                    <a:pt x="13014" y="8216"/>
                  </a:cubicBezTo>
                  <a:cubicBezTo>
                    <a:pt x="13014" y="8828"/>
                    <a:pt x="12912" y="9433"/>
                    <a:pt x="12711" y="10010"/>
                  </a:cubicBezTo>
                  <a:cubicBezTo>
                    <a:pt x="11854" y="9891"/>
                    <a:pt x="10879" y="9869"/>
                    <a:pt x="10295" y="9869"/>
                  </a:cubicBezTo>
                  <a:cubicBezTo>
                    <a:pt x="9998" y="9869"/>
                    <a:pt x="9802" y="9875"/>
                    <a:pt x="9775" y="9876"/>
                  </a:cubicBezTo>
                  <a:cubicBezTo>
                    <a:pt x="9496" y="9883"/>
                    <a:pt x="9508" y="10298"/>
                    <a:pt x="9782" y="10298"/>
                  </a:cubicBezTo>
                  <a:cubicBezTo>
                    <a:pt x="9784" y="10298"/>
                    <a:pt x="9787" y="10298"/>
                    <a:pt x="9789" y="10298"/>
                  </a:cubicBezTo>
                  <a:cubicBezTo>
                    <a:pt x="9795" y="10298"/>
                    <a:pt x="9976" y="10293"/>
                    <a:pt x="10260" y="10293"/>
                  </a:cubicBezTo>
                  <a:cubicBezTo>
                    <a:pt x="10806" y="10293"/>
                    <a:pt x="11735" y="10311"/>
                    <a:pt x="12553" y="10418"/>
                  </a:cubicBezTo>
                  <a:cubicBezTo>
                    <a:pt x="12419" y="10731"/>
                    <a:pt x="12254" y="11033"/>
                    <a:pt x="12061" y="11318"/>
                  </a:cubicBezTo>
                  <a:cubicBezTo>
                    <a:pt x="10816" y="10857"/>
                    <a:pt x="9511" y="10600"/>
                    <a:pt x="9445" y="10586"/>
                  </a:cubicBezTo>
                  <a:cubicBezTo>
                    <a:pt x="9426" y="10583"/>
                    <a:pt x="9409" y="10581"/>
                    <a:pt x="9392" y="10581"/>
                  </a:cubicBezTo>
                  <a:cubicBezTo>
                    <a:pt x="9154" y="10581"/>
                    <a:pt x="9097" y="10955"/>
                    <a:pt x="9364" y="11001"/>
                  </a:cubicBezTo>
                  <a:cubicBezTo>
                    <a:pt x="10190" y="11174"/>
                    <a:pt x="11006" y="11399"/>
                    <a:pt x="11801" y="11677"/>
                  </a:cubicBezTo>
                  <a:cubicBezTo>
                    <a:pt x="10682" y="13094"/>
                    <a:pt x="8892" y="14011"/>
                    <a:pt x="6877" y="14011"/>
                  </a:cubicBezTo>
                  <a:cubicBezTo>
                    <a:pt x="4866" y="14011"/>
                    <a:pt x="3076" y="13094"/>
                    <a:pt x="1954" y="11677"/>
                  </a:cubicBezTo>
                  <a:cubicBezTo>
                    <a:pt x="2753" y="11399"/>
                    <a:pt x="3569" y="11174"/>
                    <a:pt x="4395" y="11001"/>
                  </a:cubicBezTo>
                  <a:cubicBezTo>
                    <a:pt x="4651" y="10948"/>
                    <a:pt x="4592" y="10583"/>
                    <a:pt x="4356" y="10583"/>
                  </a:cubicBezTo>
                  <a:cubicBezTo>
                    <a:pt x="4342" y="10583"/>
                    <a:pt x="4328" y="10584"/>
                    <a:pt x="4314" y="10586"/>
                  </a:cubicBezTo>
                  <a:cubicBezTo>
                    <a:pt x="4244" y="10600"/>
                    <a:pt x="2943" y="10857"/>
                    <a:pt x="1694" y="11318"/>
                  </a:cubicBezTo>
                  <a:cubicBezTo>
                    <a:pt x="1504" y="11033"/>
                    <a:pt x="1339" y="10731"/>
                    <a:pt x="1198" y="10418"/>
                  </a:cubicBezTo>
                  <a:cubicBezTo>
                    <a:pt x="2019" y="10311"/>
                    <a:pt x="2948" y="10293"/>
                    <a:pt x="3494" y="10293"/>
                  </a:cubicBezTo>
                  <a:cubicBezTo>
                    <a:pt x="3779" y="10293"/>
                    <a:pt x="3960" y="10298"/>
                    <a:pt x="3966" y="10298"/>
                  </a:cubicBezTo>
                  <a:cubicBezTo>
                    <a:pt x="3968" y="10298"/>
                    <a:pt x="3970" y="10298"/>
                    <a:pt x="3972" y="10298"/>
                  </a:cubicBezTo>
                  <a:cubicBezTo>
                    <a:pt x="4086" y="10298"/>
                    <a:pt x="4180" y="10208"/>
                    <a:pt x="4184" y="10094"/>
                  </a:cubicBezTo>
                  <a:cubicBezTo>
                    <a:pt x="4187" y="9975"/>
                    <a:pt x="4096" y="9880"/>
                    <a:pt x="3980" y="9876"/>
                  </a:cubicBezTo>
                  <a:cubicBezTo>
                    <a:pt x="3953" y="9875"/>
                    <a:pt x="3757" y="9869"/>
                    <a:pt x="3460" y="9869"/>
                  </a:cubicBezTo>
                  <a:cubicBezTo>
                    <a:pt x="2876" y="9869"/>
                    <a:pt x="1900" y="9891"/>
                    <a:pt x="1040" y="10010"/>
                  </a:cubicBezTo>
                  <a:cubicBezTo>
                    <a:pt x="843" y="9433"/>
                    <a:pt x="741" y="8828"/>
                    <a:pt x="741" y="8216"/>
                  </a:cubicBezTo>
                  <a:cubicBezTo>
                    <a:pt x="741" y="5020"/>
                    <a:pt x="3495" y="2418"/>
                    <a:pt x="6877" y="2418"/>
                  </a:cubicBezTo>
                  <a:close/>
                  <a:moveTo>
                    <a:pt x="1442" y="0"/>
                  </a:moveTo>
                  <a:cubicBezTo>
                    <a:pt x="1098" y="0"/>
                    <a:pt x="773" y="271"/>
                    <a:pt x="773" y="667"/>
                  </a:cubicBezTo>
                  <a:lnTo>
                    <a:pt x="773" y="5934"/>
                  </a:lnTo>
                  <a:cubicBezTo>
                    <a:pt x="228" y="7253"/>
                    <a:pt x="172" y="8726"/>
                    <a:pt x="618" y="10080"/>
                  </a:cubicBezTo>
                  <a:cubicBezTo>
                    <a:pt x="492" y="10105"/>
                    <a:pt x="365" y="10133"/>
                    <a:pt x="249" y="10164"/>
                  </a:cubicBezTo>
                  <a:cubicBezTo>
                    <a:pt x="1" y="10232"/>
                    <a:pt x="72" y="10581"/>
                    <a:pt x="294" y="10581"/>
                  </a:cubicBezTo>
                  <a:cubicBezTo>
                    <a:pt x="314" y="10581"/>
                    <a:pt x="336" y="10578"/>
                    <a:pt x="358" y="10572"/>
                  </a:cubicBezTo>
                  <a:cubicBezTo>
                    <a:pt x="488" y="10537"/>
                    <a:pt x="622" y="10509"/>
                    <a:pt x="769" y="10484"/>
                  </a:cubicBezTo>
                  <a:cubicBezTo>
                    <a:pt x="910" y="10829"/>
                    <a:pt x="1086" y="11163"/>
                    <a:pt x="1293" y="11476"/>
                  </a:cubicBezTo>
                  <a:cubicBezTo>
                    <a:pt x="1072" y="11567"/>
                    <a:pt x="861" y="11666"/>
                    <a:pt x="660" y="11768"/>
                  </a:cubicBezTo>
                  <a:cubicBezTo>
                    <a:pt x="447" y="11879"/>
                    <a:pt x="558" y="12171"/>
                    <a:pt x="753" y="12171"/>
                  </a:cubicBezTo>
                  <a:cubicBezTo>
                    <a:pt x="786" y="12171"/>
                    <a:pt x="821" y="12163"/>
                    <a:pt x="857" y="12144"/>
                  </a:cubicBezTo>
                  <a:cubicBezTo>
                    <a:pt x="1068" y="12032"/>
                    <a:pt x="1300" y="11930"/>
                    <a:pt x="1543" y="11831"/>
                  </a:cubicBezTo>
                  <a:cubicBezTo>
                    <a:pt x="1754" y="12113"/>
                    <a:pt x="1990" y="12376"/>
                    <a:pt x="2246" y="12619"/>
                  </a:cubicBezTo>
                  <a:cubicBezTo>
                    <a:pt x="3484" y="13790"/>
                    <a:pt x="5130" y="14437"/>
                    <a:pt x="6881" y="14437"/>
                  </a:cubicBezTo>
                  <a:cubicBezTo>
                    <a:pt x="8629" y="14437"/>
                    <a:pt x="10274" y="13790"/>
                    <a:pt x="11516" y="12619"/>
                  </a:cubicBezTo>
                  <a:cubicBezTo>
                    <a:pt x="11769" y="12376"/>
                    <a:pt x="12004" y="12113"/>
                    <a:pt x="12219" y="11831"/>
                  </a:cubicBezTo>
                  <a:cubicBezTo>
                    <a:pt x="12458" y="11930"/>
                    <a:pt x="12690" y="12032"/>
                    <a:pt x="12905" y="12144"/>
                  </a:cubicBezTo>
                  <a:cubicBezTo>
                    <a:pt x="12941" y="12163"/>
                    <a:pt x="12975" y="12171"/>
                    <a:pt x="13008" y="12171"/>
                  </a:cubicBezTo>
                  <a:cubicBezTo>
                    <a:pt x="13201" y="12171"/>
                    <a:pt x="13312" y="11879"/>
                    <a:pt x="13098" y="11768"/>
                  </a:cubicBezTo>
                  <a:cubicBezTo>
                    <a:pt x="12898" y="11666"/>
                    <a:pt x="12687" y="11567"/>
                    <a:pt x="12469" y="11476"/>
                  </a:cubicBezTo>
                  <a:cubicBezTo>
                    <a:pt x="12673" y="11163"/>
                    <a:pt x="12848" y="10829"/>
                    <a:pt x="12993" y="10484"/>
                  </a:cubicBezTo>
                  <a:cubicBezTo>
                    <a:pt x="13137" y="10509"/>
                    <a:pt x="13274" y="10541"/>
                    <a:pt x="13401" y="10572"/>
                  </a:cubicBezTo>
                  <a:cubicBezTo>
                    <a:pt x="13419" y="10578"/>
                    <a:pt x="13438" y="10580"/>
                    <a:pt x="13457" y="10580"/>
                  </a:cubicBezTo>
                  <a:cubicBezTo>
                    <a:pt x="13550" y="10580"/>
                    <a:pt x="13634" y="10518"/>
                    <a:pt x="13657" y="10425"/>
                  </a:cubicBezTo>
                  <a:cubicBezTo>
                    <a:pt x="13689" y="10312"/>
                    <a:pt x="13622" y="10196"/>
                    <a:pt x="13510" y="10164"/>
                  </a:cubicBezTo>
                  <a:cubicBezTo>
                    <a:pt x="13393" y="10133"/>
                    <a:pt x="13270" y="10105"/>
                    <a:pt x="13140" y="10080"/>
                  </a:cubicBezTo>
                  <a:cubicBezTo>
                    <a:pt x="13587" y="8726"/>
                    <a:pt x="13534" y="7253"/>
                    <a:pt x="12986" y="5934"/>
                  </a:cubicBezTo>
                  <a:lnTo>
                    <a:pt x="12986" y="667"/>
                  </a:lnTo>
                  <a:cubicBezTo>
                    <a:pt x="12986" y="271"/>
                    <a:pt x="12662" y="0"/>
                    <a:pt x="12318" y="0"/>
                  </a:cubicBezTo>
                  <a:cubicBezTo>
                    <a:pt x="12176" y="0"/>
                    <a:pt x="12030" y="47"/>
                    <a:pt x="11903" y="150"/>
                  </a:cubicBezTo>
                  <a:lnTo>
                    <a:pt x="9160" y="2379"/>
                  </a:lnTo>
                  <a:cubicBezTo>
                    <a:pt x="8421" y="2124"/>
                    <a:pt x="7651" y="1997"/>
                    <a:pt x="6881" y="1997"/>
                  </a:cubicBezTo>
                  <a:cubicBezTo>
                    <a:pt x="6111" y="1997"/>
                    <a:pt x="5341" y="2124"/>
                    <a:pt x="4602" y="2379"/>
                  </a:cubicBezTo>
                  <a:lnTo>
                    <a:pt x="1856" y="150"/>
                  </a:lnTo>
                  <a:cubicBezTo>
                    <a:pt x="1729" y="47"/>
                    <a:pt x="1584" y="0"/>
                    <a:pt x="1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34"/>
          <p:cNvSpPr txBox="1"/>
          <p:nvPr>
            <p:ph idx="1" type="body"/>
          </p:nvPr>
        </p:nvSpPr>
        <p:spPr>
          <a:xfrm>
            <a:off x="720000" y="876300"/>
            <a:ext cx="7704000" cy="19545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SzPts val="1400"/>
              <a:buFont typeface="Barlow Medium"/>
              <a:buChar char="❏"/>
            </a:pPr>
            <a:r>
              <a:rPr lang="es-419" sz="1400">
                <a:latin typeface="Barlow Medium"/>
                <a:ea typeface="Barlow Medium"/>
                <a:cs typeface="Barlow Medium"/>
                <a:sym typeface="Barlow Medium"/>
              </a:rPr>
              <a:t>P</a:t>
            </a:r>
            <a:r>
              <a:rPr lang="es-419" sz="1400">
                <a:latin typeface="Barlow Medium"/>
                <a:ea typeface="Barlow Medium"/>
                <a:cs typeface="Barlow Medium"/>
                <a:sym typeface="Barlow Medium"/>
              </a:rPr>
              <a:t>odemos construir un término de regularización topológica comparando las distancias en X y Z: L</a:t>
            </a:r>
            <a:r>
              <a:rPr baseline="-25000" lang="es-419" sz="1400">
                <a:latin typeface="Barlow Medium"/>
                <a:ea typeface="Barlow Medium"/>
                <a:cs typeface="Barlow Medium"/>
                <a:sym typeface="Barlow Medium"/>
              </a:rPr>
              <a:t>t</a:t>
            </a:r>
            <a:r>
              <a:rPr lang="es-419" sz="1400">
                <a:latin typeface="Barlow Medium"/>
                <a:ea typeface="Barlow Medium"/>
                <a:cs typeface="Barlow Medium"/>
                <a:sym typeface="Barlow Medium"/>
              </a:rPr>
              <a:t> := L</a:t>
            </a:r>
            <a:r>
              <a:rPr baseline="-25000" lang="es-419" sz="1400">
                <a:latin typeface="Barlow Medium"/>
                <a:ea typeface="Barlow Medium"/>
                <a:cs typeface="Barlow Medium"/>
                <a:sym typeface="Barlow Medium"/>
              </a:rPr>
              <a:t>t</a:t>
            </a:r>
            <a:r>
              <a:rPr lang="es-419" sz="1400">
                <a:latin typeface="Barlow Medium"/>
                <a:ea typeface="Barlow Medium"/>
                <a:cs typeface="Barlow Medium"/>
                <a:sym typeface="Barlow Medium"/>
              </a:rPr>
              <a:t>(A</a:t>
            </a:r>
            <a:r>
              <a:rPr baseline="-25000" lang="es-419" sz="1400">
                <a:latin typeface="Barlow Medium"/>
                <a:ea typeface="Barlow Medium"/>
                <a:cs typeface="Barlow Medium"/>
                <a:sym typeface="Barlow Medium"/>
              </a:rPr>
              <a:t>X</a:t>
            </a:r>
            <a:r>
              <a:rPr lang="es-419" sz="1400">
                <a:latin typeface="Barlow Medium"/>
                <a:ea typeface="Barlow Medium"/>
                <a:cs typeface="Barlow Medium"/>
                <a:sym typeface="Barlow Medium"/>
              </a:rPr>
              <a:t> , A</a:t>
            </a:r>
            <a:r>
              <a:rPr baseline="-25000" lang="es-419" sz="1400">
                <a:latin typeface="Barlow Medium"/>
                <a:ea typeface="Barlow Medium"/>
                <a:cs typeface="Barlow Medium"/>
                <a:sym typeface="Barlow Medium"/>
              </a:rPr>
              <a:t>Z</a:t>
            </a:r>
            <a:r>
              <a:rPr lang="es-419" sz="1400">
                <a:latin typeface="Barlow Medium"/>
                <a:ea typeface="Barlow Medium"/>
                <a:cs typeface="Barlow Medium"/>
                <a:sym typeface="Barlow Medium"/>
              </a:rPr>
              <a:t> , π</a:t>
            </a:r>
            <a:r>
              <a:rPr baseline="-25000" lang="es-419" sz="1400">
                <a:latin typeface="Barlow Medium"/>
                <a:ea typeface="Barlow Medium"/>
                <a:cs typeface="Barlow Medium"/>
                <a:sym typeface="Barlow Medium"/>
              </a:rPr>
              <a:t>X</a:t>
            </a:r>
            <a:r>
              <a:rPr lang="es-419" sz="1400">
                <a:latin typeface="Barlow Medium"/>
                <a:ea typeface="Barlow Medium"/>
                <a:cs typeface="Barlow Medium"/>
                <a:sym typeface="Barlow Medium"/>
              </a:rPr>
              <a:t> , π</a:t>
            </a:r>
            <a:r>
              <a:rPr baseline="-25000" lang="es-419" sz="1400">
                <a:latin typeface="Barlow Medium"/>
                <a:ea typeface="Barlow Medium"/>
                <a:cs typeface="Barlow Medium"/>
                <a:sym typeface="Barlow Medium"/>
              </a:rPr>
              <a:t>Z</a:t>
            </a:r>
            <a:r>
              <a:rPr lang="es-419" sz="1400">
                <a:latin typeface="Barlow Medium"/>
                <a:ea typeface="Barlow Medium"/>
                <a:cs typeface="Barlow Medium"/>
                <a:sym typeface="Barlow Medium"/>
              </a:rPr>
              <a:t> ), que añadimos a la pérdida de reconstrucción de un autoencoder usual, es decir:</a:t>
            </a:r>
            <a:endParaRPr sz="1400">
              <a:latin typeface="Barlow Medium"/>
              <a:ea typeface="Barlow Medium"/>
              <a:cs typeface="Barlow Medium"/>
              <a:sym typeface="Barlow Medium"/>
            </a:endParaRPr>
          </a:p>
          <a:p>
            <a:pPr indent="0" lvl="0" marL="457200" rtl="0" algn="ctr">
              <a:spcBef>
                <a:spcPts val="1000"/>
              </a:spcBef>
              <a:spcAft>
                <a:spcPts val="0"/>
              </a:spcAft>
              <a:buNone/>
            </a:pPr>
            <a:r>
              <a:rPr lang="es-419" sz="1400">
                <a:latin typeface="Barlow Medium"/>
                <a:ea typeface="Barlow Medium"/>
                <a:cs typeface="Barlow Medium"/>
                <a:sym typeface="Barlow Medium"/>
              </a:rPr>
              <a:t> L := L</a:t>
            </a:r>
            <a:r>
              <a:rPr baseline="-25000" lang="es-419" sz="1400">
                <a:latin typeface="Barlow Medium"/>
                <a:ea typeface="Barlow Medium"/>
                <a:cs typeface="Barlow Medium"/>
                <a:sym typeface="Barlow Medium"/>
              </a:rPr>
              <a:t>r</a:t>
            </a:r>
            <a:r>
              <a:rPr lang="es-419" sz="1400">
                <a:latin typeface="Barlow Medium"/>
                <a:ea typeface="Barlow Medium"/>
                <a:cs typeface="Barlow Medium"/>
                <a:sym typeface="Barlow Medium"/>
              </a:rPr>
              <a:t>(X , h(g(X))) + λL</a:t>
            </a:r>
            <a:r>
              <a:rPr baseline="-25000" lang="es-419" sz="1400">
                <a:latin typeface="Barlow Medium"/>
                <a:ea typeface="Barlow Medium"/>
                <a:cs typeface="Barlow Medium"/>
                <a:sym typeface="Barlow Medium"/>
              </a:rPr>
              <a:t>t</a:t>
            </a:r>
            <a:r>
              <a:rPr lang="es-419" sz="1400">
                <a:latin typeface="Barlow Medium"/>
                <a:ea typeface="Barlow Medium"/>
                <a:cs typeface="Barlow Medium"/>
                <a:sym typeface="Barlow Medium"/>
              </a:rPr>
              <a:t>  donde λ ∈ ℝ es un coeficiente de penalización.</a:t>
            </a:r>
            <a:endParaRPr sz="1400">
              <a:latin typeface="Barlow Medium"/>
              <a:ea typeface="Barlow Medium"/>
              <a:cs typeface="Barlow Medium"/>
              <a:sym typeface="Barlow Medium"/>
            </a:endParaRPr>
          </a:p>
          <a:p>
            <a:pPr indent="-317500" lvl="0" marL="457200" rtl="0" algn="just">
              <a:spcBef>
                <a:spcPts val="1000"/>
              </a:spcBef>
              <a:spcAft>
                <a:spcPts val="0"/>
              </a:spcAft>
              <a:buSzPts val="1400"/>
              <a:buFont typeface="Barlow Medium"/>
              <a:buChar char="❏"/>
            </a:pPr>
            <a:r>
              <a:rPr lang="es-419" sz="1400">
                <a:latin typeface="Barlow Medium"/>
                <a:ea typeface="Barlow Medium"/>
                <a:cs typeface="Barlow Medium"/>
                <a:sym typeface="Barlow Medium"/>
              </a:rPr>
              <a:t>El término de pérdida topológica L</a:t>
            </a:r>
            <a:r>
              <a:rPr baseline="-25000" lang="es-419" sz="1400">
                <a:latin typeface="Barlow Medium"/>
                <a:ea typeface="Barlow Medium"/>
                <a:cs typeface="Barlow Medium"/>
                <a:sym typeface="Barlow Medium"/>
              </a:rPr>
              <a:t>t</a:t>
            </a:r>
            <a:r>
              <a:rPr lang="es-419" sz="1400">
                <a:latin typeface="Barlow Medium"/>
                <a:ea typeface="Barlow Medium"/>
                <a:cs typeface="Barlow Medium"/>
                <a:sym typeface="Barlow Medium"/>
              </a:rPr>
              <a:t> se descompone en dos componentes, cada una manejando la pérdida ”dirigida” que significa que las características topológicas en uno de los dos espacios permanecen fijas:</a:t>
            </a:r>
            <a:endParaRPr sz="1400">
              <a:latin typeface="Barlow Medium"/>
              <a:ea typeface="Barlow Medium"/>
              <a:cs typeface="Barlow Medium"/>
              <a:sym typeface="Barlow Medium"/>
            </a:endParaRPr>
          </a:p>
          <a:p>
            <a:pPr indent="0" lvl="0" marL="457200" rtl="0" algn="just">
              <a:spcBef>
                <a:spcPts val="0"/>
              </a:spcBef>
              <a:spcAft>
                <a:spcPts val="0"/>
              </a:spcAft>
              <a:buNone/>
            </a:pPr>
            <a:r>
              <a:t/>
            </a:r>
            <a:endParaRPr sz="1400"/>
          </a:p>
        </p:txBody>
      </p:sp>
      <p:grpSp>
        <p:nvGrpSpPr>
          <p:cNvPr id="1626" name="Google Shape;1626;p34"/>
          <p:cNvGrpSpPr/>
          <p:nvPr/>
        </p:nvGrpSpPr>
        <p:grpSpPr>
          <a:xfrm>
            <a:off x="2626000" y="2657050"/>
            <a:ext cx="3892000" cy="850200"/>
            <a:chOff x="3420825" y="2459650"/>
            <a:chExt cx="3892000" cy="850200"/>
          </a:xfrm>
        </p:grpSpPr>
        <p:sp>
          <p:nvSpPr>
            <p:cNvPr id="1627" name="Google Shape;1627;p34"/>
            <p:cNvSpPr/>
            <p:nvPr/>
          </p:nvSpPr>
          <p:spPr>
            <a:xfrm>
              <a:off x="4803625" y="2519525"/>
              <a:ext cx="327600" cy="730500"/>
            </a:xfrm>
            <a:prstGeom prst="leftBrace">
              <a:avLst>
                <a:gd fmla="val 50000" name="adj1"/>
                <a:gd fmla="val 4906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628" name="Google Shape;1628;p34"/>
            <p:cNvSpPr txBox="1"/>
            <p:nvPr/>
          </p:nvSpPr>
          <p:spPr>
            <a:xfrm>
              <a:off x="5131225" y="2459650"/>
              <a:ext cx="2181600" cy="850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a:solidFill>
                    <a:schemeClr val="dk1"/>
                  </a:solidFill>
                  <a:latin typeface="Cambria Math"/>
                  <a:ea typeface="Cambria Math"/>
                  <a:cs typeface="Cambria Math"/>
                  <a:sym typeface="Cambria Math"/>
                </a:rPr>
                <a:t>L</a:t>
              </a:r>
              <a:r>
                <a:rPr baseline="-25000" lang="es-419">
                  <a:solidFill>
                    <a:schemeClr val="dk1"/>
                  </a:solidFill>
                  <a:latin typeface="Cambria Math"/>
                  <a:ea typeface="Cambria Math"/>
                  <a:cs typeface="Cambria Math"/>
                  <a:sym typeface="Cambria Math"/>
                </a:rPr>
                <a:t>X→Z</a:t>
              </a:r>
              <a:r>
                <a:rPr lang="es-419">
                  <a:solidFill>
                    <a:schemeClr val="dk1"/>
                  </a:solidFill>
                  <a:latin typeface="Cambria Math"/>
                  <a:ea typeface="Cambria Math"/>
                  <a:cs typeface="Cambria Math"/>
                  <a:sym typeface="Cambria Math"/>
                </a:rPr>
                <a:t>:= ½ ||A</a:t>
              </a:r>
              <a:r>
                <a:rPr baseline="-25000" lang="es-419">
                  <a:solidFill>
                    <a:schemeClr val="dk1"/>
                  </a:solidFill>
                  <a:latin typeface="Cambria Math"/>
                  <a:ea typeface="Cambria Math"/>
                  <a:cs typeface="Cambria Math"/>
                  <a:sym typeface="Cambria Math"/>
                </a:rPr>
                <a:t>X</a:t>
              </a:r>
              <a:r>
                <a:rPr lang="es-419">
                  <a:solidFill>
                    <a:schemeClr val="dk1"/>
                  </a:solidFill>
                  <a:latin typeface="Cambria Math"/>
                  <a:ea typeface="Cambria Math"/>
                  <a:cs typeface="Cambria Math"/>
                  <a:sym typeface="Cambria Math"/>
                </a:rPr>
                <a:t> π</a:t>
              </a:r>
              <a:r>
                <a:rPr baseline="-25000" lang="es-419">
                  <a:solidFill>
                    <a:schemeClr val="dk1"/>
                  </a:solidFill>
                  <a:latin typeface="Cambria Math"/>
                  <a:ea typeface="Cambria Math"/>
                  <a:cs typeface="Cambria Math"/>
                  <a:sym typeface="Cambria Math"/>
                </a:rPr>
                <a:t>X</a:t>
              </a:r>
              <a:r>
                <a:rPr lang="es-419">
                  <a:solidFill>
                    <a:schemeClr val="dk1"/>
                  </a:solidFill>
                  <a:latin typeface="Cambria Math"/>
                  <a:ea typeface="Cambria Math"/>
                  <a:cs typeface="Cambria Math"/>
                  <a:sym typeface="Cambria Math"/>
                </a:rPr>
                <a:t> - A</a:t>
              </a:r>
              <a:r>
                <a:rPr baseline="-25000" lang="es-419">
                  <a:solidFill>
                    <a:schemeClr val="dk1"/>
                  </a:solidFill>
                  <a:latin typeface="Cambria Math"/>
                  <a:ea typeface="Cambria Math"/>
                  <a:cs typeface="Cambria Math"/>
                  <a:sym typeface="Cambria Math"/>
                </a:rPr>
                <a:t>Z</a:t>
              </a:r>
              <a:r>
                <a:rPr lang="es-419">
                  <a:solidFill>
                    <a:schemeClr val="dk1"/>
                  </a:solidFill>
                  <a:latin typeface="Cambria Math"/>
                  <a:ea typeface="Cambria Math"/>
                  <a:cs typeface="Cambria Math"/>
                  <a:sym typeface="Cambria Math"/>
                </a:rPr>
                <a:t> π</a:t>
              </a:r>
              <a:r>
                <a:rPr baseline="-25000" lang="es-419">
                  <a:solidFill>
                    <a:schemeClr val="dk1"/>
                  </a:solidFill>
                  <a:latin typeface="Cambria Math"/>
                  <a:ea typeface="Cambria Math"/>
                  <a:cs typeface="Cambria Math"/>
                  <a:sym typeface="Cambria Math"/>
                </a:rPr>
                <a:t>X</a:t>
              </a:r>
              <a:r>
                <a:rPr lang="es-419">
                  <a:solidFill>
                    <a:schemeClr val="dk1"/>
                  </a:solidFill>
                  <a:latin typeface="Cambria Math"/>
                  <a:ea typeface="Cambria Math"/>
                  <a:cs typeface="Cambria Math"/>
                  <a:sym typeface="Cambria Math"/>
                </a:rPr>
                <a:t> ||</a:t>
              </a:r>
              <a:r>
                <a:rPr baseline="30000" lang="es-419">
                  <a:solidFill>
                    <a:schemeClr val="dk1"/>
                  </a:solidFill>
                  <a:latin typeface="Cambria Math"/>
                  <a:ea typeface="Cambria Math"/>
                  <a:cs typeface="Cambria Math"/>
                  <a:sym typeface="Cambria Math"/>
                </a:rPr>
                <a:t>2</a:t>
              </a:r>
              <a:r>
                <a:rPr lang="es-419">
                  <a:solidFill>
                    <a:schemeClr val="dk1"/>
                  </a:solidFill>
                  <a:latin typeface="Cambria Math"/>
                  <a:ea typeface="Cambria Math"/>
                  <a:cs typeface="Cambria Math"/>
                  <a:sym typeface="Cambria Math"/>
                </a:rPr>
                <a:t> </a:t>
              </a:r>
              <a:endParaRPr>
                <a:solidFill>
                  <a:schemeClr val="dk1"/>
                </a:solidFill>
                <a:latin typeface="Cambria Math"/>
                <a:ea typeface="Cambria Math"/>
                <a:cs typeface="Cambria Math"/>
                <a:sym typeface="Cambria Math"/>
              </a:endParaRPr>
            </a:p>
            <a:p>
              <a:pPr indent="0" lvl="0" marL="0" rtl="0" algn="just">
                <a:spcBef>
                  <a:spcPts val="0"/>
                </a:spcBef>
                <a:spcAft>
                  <a:spcPts val="0"/>
                </a:spcAft>
                <a:buNone/>
              </a:pPr>
              <a:r>
                <a:t/>
              </a:r>
              <a:endParaRPr>
                <a:solidFill>
                  <a:schemeClr val="dk1"/>
                </a:solidFill>
                <a:latin typeface="Cambria Math"/>
                <a:ea typeface="Cambria Math"/>
                <a:cs typeface="Cambria Math"/>
                <a:sym typeface="Cambria Math"/>
              </a:endParaRPr>
            </a:p>
            <a:p>
              <a:pPr indent="0" lvl="0" marL="0" rtl="0" algn="just">
                <a:spcBef>
                  <a:spcPts val="0"/>
                </a:spcBef>
                <a:spcAft>
                  <a:spcPts val="0"/>
                </a:spcAft>
                <a:buNone/>
              </a:pPr>
              <a:r>
                <a:rPr lang="es-419">
                  <a:solidFill>
                    <a:schemeClr val="dk1"/>
                  </a:solidFill>
                  <a:latin typeface="Cambria Math"/>
                  <a:ea typeface="Cambria Math"/>
                  <a:cs typeface="Cambria Math"/>
                  <a:sym typeface="Cambria Math"/>
                </a:rPr>
                <a:t>L</a:t>
              </a:r>
              <a:r>
                <a:rPr baseline="-25000" lang="es-419">
                  <a:solidFill>
                    <a:schemeClr val="dk1"/>
                  </a:solidFill>
                  <a:latin typeface="Cambria Math"/>
                  <a:ea typeface="Cambria Math"/>
                  <a:cs typeface="Cambria Math"/>
                  <a:sym typeface="Cambria Math"/>
                </a:rPr>
                <a:t>Z→X</a:t>
              </a:r>
              <a:r>
                <a:rPr lang="es-419">
                  <a:solidFill>
                    <a:schemeClr val="dk1"/>
                  </a:solidFill>
                  <a:latin typeface="Cambria Math"/>
                  <a:ea typeface="Cambria Math"/>
                  <a:cs typeface="Cambria Math"/>
                  <a:sym typeface="Cambria Math"/>
                </a:rPr>
                <a:t>:= ½ ||A</a:t>
              </a:r>
              <a:r>
                <a:rPr baseline="-25000" lang="es-419">
                  <a:solidFill>
                    <a:schemeClr val="dk1"/>
                  </a:solidFill>
                  <a:latin typeface="Cambria Math"/>
                  <a:ea typeface="Cambria Math"/>
                  <a:cs typeface="Cambria Math"/>
                  <a:sym typeface="Cambria Math"/>
                </a:rPr>
                <a:t>Z</a:t>
              </a:r>
              <a:r>
                <a:rPr lang="es-419">
                  <a:solidFill>
                    <a:schemeClr val="dk1"/>
                  </a:solidFill>
                  <a:latin typeface="Cambria Math"/>
                  <a:ea typeface="Cambria Math"/>
                  <a:cs typeface="Cambria Math"/>
                  <a:sym typeface="Cambria Math"/>
                </a:rPr>
                <a:t> π</a:t>
              </a:r>
              <a:r>
                <a:rPr baseline="-25000" lang="es-419">
                  <a:solidFill>
                    <a:schemeClr val="dk1"/>
                  </a:solidFill>
                  <a:latin typeface="Cambria Math"/>
                  <a:ea typeface="Cambria Math"/>
                  <a:cs typeface="Cambria Math"/>
                  <a:sym typeface="Cambria Math"/>
                </a:rPr>
                <a:t>Z</a:t>
              </a:r>
              <a:r>
                <a:rPr lang="es-419">
                  <a:solidFill>
                    <a:schemeClr val="dk1"/>
                  </a:solidFill>
                  <a:latin typeface="Cambria Math"/>
                  <a:ea typeface="Cambria Math"/>
                  <a:cs typeface="Cambria Math"/>
                  <a:sym typeface="Cambria Math"/>
                </a:rPr>
                <a:t> - A</a:t>
              </a:r>
              <a:r>
                <a:rPr baseline="-25000" lang="es-419">
                  <a:solidFill>
                    <a:schemeClr val="dk1"/>
                  </a:solidFill>
                  <a:latin typeface="Cambria Math"/>
                  <a:ea typeface="Cambria Math"/>
                  <a:cs typeface="Cambria Math"/>
                  <a:sym typeface="Cambria Math"/>
                </a:rPr>
                <a:t>X</a:t>
              </a:r>
              <a:r>
                <a:rPr lang="es-419">
                  <a:solidFill>
                    <a:schemeClr val="dk1"/>
                  </a:solidFill>
                  <a:latin typeface="Cambria Math"/>
                  <a:ea typeface="Cambria Math"/>
                  <a:cs typeface="Cambria Math"/>
                  <a:sym typeface="Cambria Math"/>
                </a:rPr>
                <a:t> π</a:t>
              </a:r>
              <a:r>
                <a:rPr baseline="-25000" lang="es-419">
                  <a:solidFill>
                    <a:schemeClr val="dk1"/>
                  </a:solidFill>
                  <a:latin typeface="Cambria Math"/>
                  <a:ea typeface="Cambria Math"/>
                  <a:cs typeface="Cambria Math"/>
                  <a:sym typeface="Cambria Math"/>
                </a:rPr>
                <a:t>Z</a:t>
              </a:r>
              <a:r>
                <a:rPr lang="es-419">
                  <a:solidFill>
                    <a:schemeClr val="dk1"/>
                  </a:solidFill>
                  <a:latin typeface="Cambria Math"/>
                  <a:ea typeface="Cambria Math"/>
                  <a:cs typeface="Cambria Math"/>
                  <a:sym typeface="Cambria Math"/>
                </a:rPr>
                <a:t> ||</a:t>
              </a:r>
              <a:r>
                <a:rPr baseline="30000" lang="es-419">
                  <a:solidFill>
                    <a:schemeClr val="dk1"/>
                  </a:solidFill>
                  <a:latin typeface="Cambria Math"/>
                  <a:ea typeface="Cambria Math"/>
                  <a:cs typeface="Cambria Math"/>
                  <a:sym typeface="Cambria Math"/>
                </a:rPr>
                <a:t>2</a:t>
              </a:r>
              <a:r>
                <a:rPr lang="es-419">
                  <a:solidFill>
                    <a:schemeClr val="dk1"/>
                  </a:solidFill>
                  <a:latin typeface="Cambria Math"/>
                  <a:ea typeface="Cambria Math"/>
                  <a:cs typeface="Cambria Math"/>
                  <a:sym typeface="Cambria Math"/>
                </a:rPr>
                <a:t> </a:t>
              </a:r>
              <a:endParaRPr>
                <a:solidFill>
                  <a:schemeClr val="dk1"/>
                </a:solidFill>
                <a:latin typeface="Cambria Math"/>
                <a:ea typeface="Cambria Math"/>
                <a:cs typeface="Cambria Math"/>
                <a:sym typeface="Cambria Math"/>
              </a:endParaRPr>
            </a:p>
            <a:p>
              <a:pPr indent="0" lvl="0" marL="0" rtl="0" algn="just">
                <a:spcBef>
                  <a:spcPts val="0"/>
                </a:spcBef>
                <a:spcAft>
                  <a:spcPts val="0"/>
                </a:spcAft>
                <a:buNone/>
              </a:pPr>
              <a:r>
                <a:t/>
              </a:r>
              <a:endParaRPr>
                <a:solidFill>
                  <a:schemeClr val="dk1"/>
                </a:solidFill>
                <a:latin typeface="Cambria Math"/>
                <a:ea typeface="Cambria Math"/>
                <a:cs typeface="Cambria Math"/>
                <a:sym typeface="Cambria Math"/>
              </a:endParaRPr>
            </a:p>
          </p:txBody>
        </p:sp>
        <p:sp>
          <p:nvSpPr>
            <p:cNvPr id="1629" name="Google Shape;1629;p34"/>
            <p:cNvSpPr txBox="1"/>
            <p:nvPr/>
          </p:nvSpPr>
          <p:spPr>
            <a:xfrm>
              <a:off x="3420825" y="2745725"/>
              <a:ext cx="1284300" cy="2781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419">
                  <a:solidFill>
                    <a:schemeClr val="dk1"/>
                  </a:solidFill>
                  <a:latin typeface="Cambria Math"/>
                  <a:ea typeface="Cambria Math"/>
                  <a:cs typeface="Cambria Math"/>
                  <a:sym typeface="Cambria Math"/>
                </a:rPr>
                <a:t>L</a:t>
              </a:r>
              <a:r>
                <a:rPr baseline="-25000" lang="es-419">
                  <a:solidFill>
                    <a:schemeClr val="dk1"/>
                  </a:solidFill>
                  <a:latin typeface="Cambria Math"/>
                  <a:ea typeface="Cambria Math"/>
                  <a:cs typeface="Cambria Math"/>
                  <a:sym typeface="Cambria Math"/>
                </a:rPr>
                <a:t>t</a:t>
              </a:r>
              <a:r>
                <a:rPr lang="es-419">
                  <a:solidFill>
                    <a:schemeClr val="dk1"/>
                  </a:solidFill>
                  <a:latin typeface="Cambria Math"/>
                  <a:ea typeface="Cambria Math"/>
                  <a:cs typeface="Cambria Math"/>
                  <a:sym typeface="Cambria Math"/>
                </a:rPr>
                <a:t>= L</a:t>
              </a:r>
              <a:r>
                <a:rPr baseline="-25000" lang="es-419">
                  <a:solidFill>
                    <a:schemeClr val="dk1"/>
                  </a:solidFill>
                  <a:latin typeface="Cambria Math"/>
                  <a:ea typeface="Cambria Math"/>
                  <a:cs typeface="Cambria Math"/>
                  <a:sym typeface="Cambria Math"/>
                </a:rPr>
                <a:t>X→Z</a:t>
              </a:r>
              <a:r>
                <a:rPr lang="es-419">
                  <a:solidFill>
                    <a:schemeClr val="dk1"/>
                  </a:solidFill>
                  <a:latin typeface="Cambria Math"/>
                  <a:ea typeface="Cambria Math"/>
                  <a:cs typeface="Cambria Math"/>
                  <a:sym typeface="Cambria Math"/>
                </a:rPr>
                <a:t>+ L</a:t>
              </a:r>
              <a:r>
                <a:rPr baseline="-25000" lang="es-419">
                  <a:solidFill>
                    <a:schemeClr val="dk1"/>
                  </a:solidFill>
                  <a:latin typeface="Cambria Math"/>
                  <a:ea typeface="Cambria Math"/>
                  <a:cs typeface="Cambria Math"/>
                  <a:sym typeface="Cambria Math"/>
                </a:rPr>
                <a:t>Z→X</a:t>
              </a:r>
              <a:r>
                <a:rPr lang="es-419">
                  <a:solidFill>
                    <a:schemeClr val="dk1"/>
                  </a:solidFill>
                  <a:latin typeface="Cambria Math"/>
                  <a:ea typeface="Cambria Math"/>
                  <a:cs typeface="Cambria Math"/>
                  <a:sym typeface="Cambria Math"/>
                </a:rPr>
                <a:t> </a:t>
              </a:r>
              <a:endParaRPr sz="1200">
                <a:solidFill>
                  <a:schemeClr val="dk1"/>
                </a:solidFill>
                <a:latin typeface="Barlow"/>
                <a:ea typeface="Barlow"/>
                <a:cs typeface="Barlow"/>
                <a:sym typeface="Barlow"/>
              </a:endParaRPr>
            </a:p>
          </p:txBody>
        </p:sp>
      </p:grpSp>
      <p:grpSp>
        <p:nvGrpSpPr>
          <p:cNvPr id="1630" name="Google Shape;1630;p34"/>
          <p:cNvGrpSpPr/>
          <p:nvPr/>
        </p:nvGrpSpPr>
        <p:grpSpPr>
          <a:xfrm>
            <a:off x="6659573" y="2830762"/>
            <a:ext cx="311311" cy="502776"/>
            <a:chOff x="7363925" y="2466425"/>
            <a:chExt cx="350575" cy="566125"/>
          </a:xfrm>
        </p:grpSpPr>
        <p:sp>
          <p:nvSpPr>
            <p:cNvPr id="1631" name="Google Shape;1631;p34"/>
            <p:cNvSpPr/>
            <p:nvPr/>
          </p:nvSpPr>
          <p:spPr>
            <a:xfrm>
              <a:off x="7525475" y="2582350"/>
              <a:ext cx="189025" cy="298275"/>
            </a:xfrm>
            <a:custGeom>
              <a:rect b="b" l="l" r="r" t="t"/>
              <a:pathLst>
                <a:path extrusionOk="0" h="11931" w="7561">
                  <a:moveTo>
                    <a:pt x="3780" y="0"/>
                  </a:moveTo>
                  <a:cubicBezTo>
                    <a:pt x="3116" y="4655"/>
                    <a:pt x="1" y="5966"/>
                    <a:pt x="1" y="5966"/>
                  </a:cubicBezTo>
                  <a:cubicBezTo>
                    <a:pt x="1" y="5966"/>
                    <a:pt x="3116" y="7276"/>
                    <a:pt x="3780" y="11930"/>
                  </a:cubicBezTo>
                  <a:cubicBezTo>
                    <a:pt x="4445" y="7276"/>
                    <a:pt x="7561" y="5966"/>
                    <a:pt x="7561" y="5966"/>
                  </a:cubicBezTo>
                  <a:cubicBezTo>
                    <a:pt x="7561" y="5966"/>
                    <a:pt x="4445" y="4655"/>
                    <a:pt x="3780" y="0"/>
                  </a:cubicBezTo>
                  <a:close/>
                </a:path>
              </a:pathLst>
            </a:custGeom>
            <a:solidFill>
              <a:srgbClr val="89BEA5"/>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4"/>
            <p:cNvSpPr/>
            <p:nvPr/>
          </p:nvSpPr>
          <p:spPr>
            <a:xfrm>
              <a:off x="7363925" y="2786850"/>
              <a:ext cx="155700" cy="245700"/>
            </a:xfrm>
            <a:custGeom>
              <a:rect b="b" l="l" r="r" t="t"/>
              <a:pathLst>
                <a:path extrusionOk="0" h="9828" w="6228">
                  <a:moveTo>
                    <a:pt x="3114" y="0"/>
                  </a:moveTo>
                  <a:cubicBezTo>
                    <a:pt x="2566" y="3834"/>
                    <a:pt x="0" y="4913"/>
                    <a:pt x="0" y="4913"/>
                  </a:cubicBezTo>
                  <a:cubicBezTo>
                    <a:pt x="0" y="4913"/>
                    <a:pt x="2566" y="5993"/>
                    <a:pt x="3114" y="9827"/>
                  </a:cubicBezTo>
                  <a:cubicBezTo>
                    <a:pt x="3662" y="5993"/>
                    <a:pt x="6228" y="4913"/>
                    <a:pt x="6228" y="4913"/>
                  </a:cubicBezTo>
                  <a:cubicBezTo>
                    <a:pt x="6228" y="4913"/>
                    <a:pt x="3662" y="3834"/>
                    <a:pt x="3114" y="0"/>
                  </a:cubicBezTo>
                  <a:close/>
                </a:path>
              </a:pathLst>
            </a:custGeom>
            <a:solidFill>
              <a:srgbClr val="F4D6A5"/>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4"/>
            <p:cNvSpPr/>
            <p:nvPr/>
          </p:nvSpPr>
          <p:spPr>
            <a:xfrm>
              <a:off x="7388275" y="2466425"/>
              <a:ext cx="107000" cy="168825"/>
            </a:xfrm>
            <a:custGeom>
              <a:rect b="b" l="l" r="r" t="t"/>
              <a:pathLst>
                <a:path extrusionOk="0" h="6753" w="4280">
                  <a:moveTo>
                    <a:pt x="2140" y="1"/>
                  </a:moveTo>
                  <a:cubicBezTo>
                    <a:pt x="1764" y="2634"/>
                    <a:pt x="1" y="3376"/>
                    <a:pt x="1" y="3376"/>
                  </a:cubicBezTo>
                  <a:cubicBezTo>
                    <a:pt x="1" y="3376"/>
                    <a:pt x="1764" y="4119"/>
                    <a:pt x="2140" y="6752"/>
                  </a:cubicBezTo>
                  <a:cubicBezTo>
                    <a:pt x="2516" y="4119"/>
                    <a:pt x="4279" y="3376"/>
                    <a:pt x="4279" y="3376"/>
                  </a:cubicBezTo>
                  <a:cubicBezTo>
                    <a:pt x="4279" y="3376"/>
                    <a:pt x="2516" y="2634"/>
                    <a:pt x="2140" y="1"/>
                  </a:cubicBezTo>
                  <a:close/>
                </a:path>
              </a:pathLst>
            </a:custGeom>
            <a:solidFill>
              <a:srgbClr val="EFCDD2"/>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34"/>
          <p:cNvSpPr txBox="1"/>
          <p:nvPr/>
        </p:nvSpPr>
        <p:spPr>
          <a:xfrm>
            <a:off x="720000" y="3711900"/>
            <a:ext cx="7704000" cy="850200"/>
          </a:xfrm>
          <a:prstGeom prst="rect">
            <a:avLst/>
          </a:prstGeom>
          <a:noFill/>
          <a:ln>
            <a:noFill/>
          </a:ln>
        </p:spPr>
        <p:txBody>
          <a:bodyPr anchorCtr="0" anchor="ctr" bIns="91425" lIns="91425" spcFirstLastPara="1" rIns="91425" wrap="square" tIns="91425">
            <a:noAutofit/>
          </a:bodyPr>
          <a:lstStyle/>
          <a:p>
            <a:pPr indent="-317500" lvl="0" marL="457200" rtl="0" algn="just">
              <a:spcBef>
                <a:spcPts val="0"/>
              </a:spcBef>
              <a:spcAft>
                <a:spcPts val="0"/>
              </a:spcAft>
              <a:buClr>
                <a:schemeClr val="dk1"/>
              </a:buClr>
              <a:buSzPts val="1400"/>
              <a:buFont typeface="Barlow Medium"/>
              <a:buChar char="❏"/>
            </a:pPr>
            <a:r>
              <a:rPr lang="es-419">
                <a:solidFill>
                  <a:schemeClr val="dk1"/>
                </a:solidFill>
                <a:latin typeface="Barlow Medium"/>
                <a:ea typeface="Barlow Medium"/>
                <a:cs typeface="Barlow Medium"/>
                <a:sym typeface="Barlow Medium"/>
              </a:rPr>
              <a:t>Si los dos espacios están perfectamente alineados, L</a:t>
            </a:r>
            <a:r>
              <a:rPr baseline="-25000" lang="es-419">
                <a:solidFill>
                  <a:schemeClr val="dk1"/>
                </a:solidFill>
                <a:latin typeface="Barlow Medium"/>
                <a:ea typeface="Barlow Medium"/>
                <a:cs typeface="Barlow Medium"/>
                <a:sym typeface="Barlow Medium"/>
              </a:rPr>
              <a:t>X→Z </a:t>
            </a:r>
            <a:r>
              <a:rPr lang="es-419">
                <a:solidFill>
                  <a:schemeClr val="dk1"/>
                </a:solidFill>
                <a:latin typeface="Barlow Medium"/>
                <a:ea typeface="Barlow Medium"/>
                <a:cs typeface="Barlow Medium"/>
                <a:sym typeface="Barlow Medium"/>
              </a:rPr>
              <a:t>= L</a:t>
            </a:r>
            <a:r>
              <a:rPr baseline="-25000" lang="es-419">
                <a:solidFill>
                  <a:schemeClr val="dk1"/>
                </a:solidFill>
                <a:latin typeface="Barlow Medium"/>
                <a:ea typeface="Barlow Medium"/>
                <a:cs typeface="Barlow Medium"/>
                <a:sym typeface="Barlow Medium"/>
              </a:rPr>
              <a:t>Z→X</a:t>
            </a:r>
            <a:r>
              <a:rPr lang="es-419">
                <a:solidFill>
                  <a:schemeClr val="dk1"/>
                </a:solidFill>
                <a:latin typeface="Barlow Medium"/>
                <a:ea typeface="Barlow Medium"/>
                <a:cs typeface="Barlow Medium"/>
                <a:sym typeface="Barlow Medium"/>
              </a:rPr>
              <a:t> = 0 (los emparejamientos coinciden). En general, no se llega a alcanzar 0 de pérdida en ningún modelo de machine learning, pero se intenta hacer lo mejor posible para ir mejorando los pesos de la red neuronal que subyace al autoencoder.</a:t>
            </a:r>
            <a:endParaRPr sz="12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35"/>
          <p:cNvSpPr txBox="1"/>
          <p:nvPr/>
        </p:nvSpPr>
        <p:spPr>
          <a:xfrm>
            <a:off x="1301400" y="858300"/>
            <a:ext cx="2884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200">
                <a:solidFill>
                  <a:schemeClr val="dk1"/>
                </a:solidFill>
                <a:latin typeface="Anuphan SemiBold"/>
                <a:ea typeface="Anuphan SemiBold"/>
                <a:cs typeface="Anuphan SemiBold"/>
                <a:sym typeface="Anuphan SemiBold"/>
              </a:rPr>
              <a:t>Grafo completo en X</a:t>
            </a:r>
            <a:endParaRPr sz="2200">
              <a:solidFill>
                <a:schemeClr val="dk1"/>
              </a:solidFill>
              <a:latin typeface="Anuphan SemiBold"/>
              <a:ea typeface="Anuphan SemiBold"/>
              <a:cs typeface="Anuphan SemiBold"/>
              <a:sym typeface="Anuphan SemiBold"/>
            </a:endParaRPr>
          </a:p>
        </p:txBody>
      </p:sp>
      <p:sp>
        <p:nvSpPr>
          <p:cNvPr id="1640" name="Google Shape;1640;p35"/>
          <p:cNvSpPr txBox="1"/>
          <p:nvPr/>
        </p:nvSpPr>
        <p:spPr>
          <a:xfrm>
            <a:off x="4958050" y="858300"/>
            <a:ext cx="2884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200">
                <a:solidFill>
                  <a:schemeClr val="dk1"/>
                </a:solidFill>
                <a:latin typeface="Anuphan SemiBold"/>
                <a:ea typeface="Anuphan SemiBold"/>
                <a:cs typeface="Anuphan SemiBold"/>
                <a:sym typeface="Anuphan SemiBold"/>
              </a:rPr>
              <a:t>Grafo completo en Z</a:t>
            </a:r>
            <a:endParaRPr sz="600"/>
          </a:p>
        </p:txBody>
      </p:sp>
      <p:grpSp>
        <p:nvGrpSpPr>
          <p:cNvPr id="1641" name="Google Shape;1641;p35"/>
          <p:cNvGrpSpPr/>
          <p:nvPr/>
        </p:nvGrpSpPr>
        <p:grpSpPr>
          <a:xfrm>
            <a:off x="1301412" y="1472912"/>
            <a:ext cx="2884534" cy="2963553"/>
            <a:chOff x="4973000" y="1799924"/>
            <a:chExt cx="2884534" cy="2963553"/>
          </a:xfrm>
        </p:grpSpPr>
        <p:grpSp>
          <p:nvGrpSpPr>
            <p:cNvPr id="1642" name="Google Shape;1642;p35"/>
            <p:cNvGrpSpPr/>
            <p:nvPr/>
          </p:nvGrpSpPr>
          <p:grpSpPr>
            <a:xfrm>
              <a:off x="4973000" y="1799924"/>
              <a:ext cx="2884534" cy="2963553"/>
              <a:chOff x="1024541" y="2571748"/>
              <a:chExt cx="2580084" cy="2650763"/>
            </a:xfrm>
          </p:grpSpPr>
          <p:sp>
            <p:nvSpPr>
              <p:cNvPr id="1643" name="Google Shape;1643;p35"/>
              <p:cNvSpPr/>
              <p:nvPr/>
            </p:nvSpPr>
            <p:spPr>
              <a:xfrm>
                <a:off x="1024541" y="2571748"/>
                <a:ext cx="2580075" cy="2650763"/>
              </a:xfrm>
              <a:custGeom>
                <a:rect b="b" l="l" r="r" t="t"/>
                <a:pathLst>
                  <a:path extrusionOk="0" h="71128" w="103203">
                    <a:moveTo>
                      <a:pt x="0" y="0"/>
                    </a:moveTo>
                    <a:lnTo>
                      <a:pt x="103202" y="0"/>
                    </a:lnTo>
                    <a:lnTo>
                      <a:pt x="103202" y="71128"/>
                    </a:lnTo>
                    <a:lnTo>
                      <a:pt x="0" y="71128"/>
                    </a:lnTo>
                    <a:close/>
                  </a:path>
                </a:pathLst>
              </a:custGeom>
              <a:solidFill>
                <a:srgbClr val="FFFFFF"/>
              </a:solidFill>
              <a:ln cap="flat" cmpd="sng" w="19050">
                <a:solidFill>
                  <a:srgbClr val="312825"/>
                </a:solidFill>
                <a:prstDash val="solid"/>
                <a:miter lim="1026"/>
                <a:headEnd len="sm" w="sm" type="none"/>
                <a:tailEnd len="sm" w="sm" type="none"/>
              </a:ln>
              <a:effectLst>
                <a:outerShdw blurRad="57150" rotWithShape="0" algn="bl" dir="2700000" dist="952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5"/>
              <p:cNvSpPr/>
              <p:nvPr/>
            </p:nvSpPr>
            <p:spPr>
              <a:xfrm>
                <a:off x="1024550" y="2571750"/>
                <a:ext cx="2580075" cy="219325"/>
              </a:xfrm>
              <a:custGeom>
                <a:rect b="b" l="l" r="r" t="t"/>
                <a:pathLst>
                  <a:path extrusionOk="0" h="8773" w="103203">
                    <a:moveTo>
                      <a:pt x="0" y="0"/>
                    </a:moveTo>
                    <a:lnTo>
                      <a:pt x="0" y="8773"/>
                    </a:lnTo>
                    <a:lnTo>
                      <a:pt x="103202" y="8773"/>
                    </a:lnTo>
                    <a:lnTo>
                      <a:pt x="103202" y="0"/>
                    </a:lnTo>
                    <a:close/>
                  </a:path>
                </a:pathLst>
              </a:custGeom>
              <a:solidFill>
                <a:schemeClr val="accent3"/>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5"/>
              <p:cNvSpPr/>
              <p:nvPr/>
            </p:nvSpPr>
            <p:spPr>
              <a:xfrm>
                <a:off x="31015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5"/>
              <p:cNvSpPr/>
              <p:nvPr/>
            </p:nvSpPr>
            <p:spPr>
              <a:xfrm>
                <a:off x="32664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5"/>
              <p:cNvSpPr/>
              <p:nvPr/>
            </p:nvSpPr>
            <p:spPr>
              <a:xfrm>
                <a:off x="34313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5"/>
              <p:cNvSpPr/>
              <p:nvPr/>
            </p:nvSpPr>
            <p:spPr>
              <a:xfrm>
                <a:off x="3300225" y="2659963"/>
                <a:ext cx="42900" cy="429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9" name="Google Shape;1649;p35"/>
              <p:cNvGrpSpPr/>
              <p:nvPr/>
            </p:nvGrpSpPr>
            <p:grpSpPr>
              <a:xfrm>
                <a:off x="3458225" y="2653063"/>
                <a:ext cx="56700" cy="56700"/>
                <a:chOff x="3043900" y="2976025"/>
                <a:chExt cx="56700" cy="56700"/>
              </a:xfrm>
            </p:grpSpPr>
            <p:cxnSp>
              <p:nvCxnSpPr>
                <p:cNvPr id="1650" name="Google Shape;1650;p35"/>
                <p:cNvCxnSpPr/>
                <p:nvPr/>
              </p:nvCxnSpPr>
              <p:spPr>
                <a:xfrm flipH="1"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cxnSp>
              <p:nvCxnSpPr>
                <p:cNvPr id="1651" name="Google Shape;1651;p35"/>
                <p:cNvCxnSpPr/>
                <p:nvPr/>
              </p:nvCxnSpPr>
              <p:spPr>
                <a:xfrm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grpSp>
          <p:cxnSp>
            <p:nvCxnSpPr>
              <p:cNvPr id="1652" name="Google Shape;1652;p35"/>
              <p:cNvCxnSpPr/>
              <p:nvPr/>
            </p:nvCxnSpPr>
            <p:spPr>
              <a:xfrm>
                <a:off x="3122875" y="2709766"/>
                <a:ext cx="67800" cy="0"/>
              </a:xfrm>
              <a:prstGeom prst="straightConnector1">
                <a:avLst/>
              </a:prstGeom>
              <a:noFill/>
              <a:ln cap="flat" cmpd="sng" w="19050">
                <a:solidFill>
                  <a:srgbClr val="312825"/>
                </a:solidFill>
                <a:prstDash val="solid"/>
                <a:round/>
                <a:headEnd len="med" w="med" type="none"/>
                <a:tailEnd len="med" w="med" type="none"/>
              </a:ln>
            </p:spPr>
          </p:cxnSp>
        </p:grpSp>
        <p:pic>
          <p:nvPicPr>
            <p:cNvPr id="1653" name="Google Shape;1653;p35"/>
            <p:cNvPicPr preferRelativeResize="0"/>
            <p:nvPr/>
          </p:nvPicPr>
          <p:blipFill>
            <a:blip r:embed="rId3">
              <a:alphaModFix/>
            </a:blip>
            <a:stretch>
              <a:fillRect/>
            </a:stretch>
          </p:blipFill>
          <p:spPr>
            <a:xfrm>
              <a:off x="5115088" y="2058375"/>
              <a:ext cx="2600325" cy="2705100"/>
            </a:xfrm>
            <a:prstGeom prst="rect">
              <a:avLst/>
            </a:prstGeom>
            <a:noFill/>
            <a:ln>
              <a:noFill/>
            </a:ln>
          </p:spPr>
        </p:pic>
      </p:grpSp>
      <p:grpSp>
        <p:nvGrpSpPr>
          <p:cNvPr id="1654" name="Google Shape;1654;p35"/>
          <p:cNvGrpSpPr/>
          <p:nvPr/>
        </p:nvGrpSpPr>
        <p:grpSpPr>
          <a:xfrm>
            <a:off x="4958050" y="1472899"/>
            <a:ext cx="2884534" cy="2963576"/>
            <a:chOff x="1241000" y="1670674"/>
            <a:chExt cx="2884534" cy="2963576"/>
          </a:xfrm>
        </p:grpSpPr>
        <p:grpSp>
          <p:nvGrpSpPr>
            <p:cNvPr id="1655" name="Google Shape;1655;p35"/>
            <p:cNvGrpSpPr/>
            <p:nvPr/>
          </p:nvGrpSpPr>
          <p:grpSpPr>
            <a:xfrm>
              <a:off x="1241000" y="1670674"/>
              <a:ext cx="2884534" cy="2963553"/>
              <a:chOff x="1024541" y="2571748"/>
              <a:chExt cx="2580084" cy="2650763"/>
            </a:xfrm>
          </p:grpSpPr>
          <p:sp>
            <p:nvSpPr>
              <p:cNvPr id="1656" name="Google Shape;1656;p35"/>
              <p:cNvSpPr/>
              <p:nvPr/>
            </p:nvSpPr>
            <p:spPr>
              <a:xfrm>
                <a:off x="1024541" y="2571748"/>
                <a:ext cx="2580075" cy="2650763"/>
              </a:xfrm>
              <a:custGeom>
                <a:rect b="b" l="l" r="r" t="t"/>
                <a:pathLst>
                  <a:path extrusionOk="0" h="71128" w="103203">
                    <a:moveTo>
                      <a:pt x="0" y="0"/>
                    </a:moveTo>
                    <a:lnTo>
                      <a:pt x="103202" y="0"/>
                    </a:lnTo>
                    <a:lnTo>
                      <a:pt x="103202" y="71128"/>
                    </a:lnTo>
                    <a:lnTo>
                      <a:pt x="0" y="71128"/>
                    </a:lnTo>
                    <a:close/>
                  </a:path>
                </a:pathLst>
              </a:custGeom>
              <a:solidFill>
                <a:srgbClr val="FFFFFF"/>
              </a:solidFill>
              <a:ln cap="flat" cmpd="sng" w="19050">
                <a:solidFill>
                  <a:srgbClr val="312825"/>
                </a:solidFill>
                <a:prstDash val="solid"/>
                <a:miter lim="1026"/>
                <a:headEnd len="sm" w="sm" type="none"/>
                <a:tailEnd len="sm" w="sm" type="none"/>
              </a:ln>
              <a:effectLst>
                <a:outerShdw blurRad="57150" rotWithShape="0" algn="bl" dir="2700000" dist="952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5"/>
              <p:cNvSpPr/>
              <p:nvPr/>
            </p:nvSpPr>
            <p:spPr>
              <a:xfrm>
                <a:off x="1024550" y="2571750"/>
                <a:ext cx="2580075" cy="219325"/>
              </a:xfrm>
              <a:custGeom>
                <a:rect b="b" l="l" r="r" t="t"/>
                <a:pathLst>
                  <a:path extrusionOk="0" h="8773" w="103203">
                    <a:moveTo>
                      <a:pt x="0" y="0"/>
                    </a:moveTo>
                    <a:lnTo>
                      <a:pt x="0" y="8773"/>
                    </a:lnTo>
                    <a:lnTo>
                      <a:pt x="103202" y="8773"/>
                    </a:lnTo>
                    <a:lnTo>
                      <a:pt x="103202" y="0"/>
                    </a:lnTo>
                    <a:close/>
                  </a:path>
                </a:pathLst>
              </a:custGeom>
              <a:solidFill>
                <a:schemeClr val="accent3"/>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5"/>
              <p:cNvSpPr/>
              <p:nvPr/>
            </p:nvSpPr>
            <p:spPr>
              <a:xfrm>
                <a:off x="31015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5"/>
              <p:cNvSpPr/>
              <p:nvPr/>
            </p:nvSpPr>
            <p:spPr>
              <a:xfrm>
                <a:off x="32664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5"/>
              <p:cNvSpPr/>
              <p:nvPr/>
            </p:nvSpPr>
            <p:spPr>
              <a:xfrm>
                <a:off x="34313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5"/>
              <p:cNvSpPr/>
              <p:nvPr/>
            </p:nvSpPr>
            <p:spPr>
              <a:xfrm>
                <a:off x="3300225" y="2659963"/>
                <a:ext cx="42900" cy="429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2" name="Google Shape;1662;p35"/>
              <p:cNvGrpSpPr/>
              <p:nvPr/>
            </p:nvGrpSpPr>
            <p:grpSpPr>
              <a:xfrm>
                <a:off x="3458225" y="2653063"/>
                <a:ext cx="56700" cy="56700"/>
                <a:chOff x="3043900" y="2976025"/>
                <a:chExt cx="56700" cy="56700"/>
              </a:xfrm>
            </p:grpSpPr>
            <p:cxnSp>
              <p:nvCxnSpPr>
                <p:cNvPr id="1663" name="Google Shape;1663;p35"/>
                <p:cNvCxnSpPr/>
                <p:nvPr/>
              </p:nvCxnSpPr>
              <p:spPr>
                <a:xfrm flipH="1"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cxnSp>
              <p:nvCxnSpPr>
                <p:cNvPr id="1664" name="Google Shape;1664;p35"/>
                <p:cNvCxnSpPr/>
                <p:nvPr/>
              </p:nvCxnSpPr>
              <p:spPr>
                <a:xfrm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grpSp>
          <p:cxnSp>
            <p:nvCxnSpPr>
              <p:cNvPr id="1665" name="Google Shape;1665;p35"/>
              <p:cNvCxnSpPr/>
              <p:nvPr/>
            </p:nvCxnSpPr>
            <p:spPr>
              <a:xfrm>
                <a:off x="3122875" y="2709766"/>
                <a:ext cx="67800" cy="0"/>
              </a:xfrm>
              <a:prstGeom prst="straightConnector1">
                <a:avLst/>
              </a:prstGeom>
              <a:noFill/>
              <a:ln cap="flat" cmpd="sng" w="19050">
                <a:solidFill>
                  <a:srgbClr val="312825"/>
                </a:solidFill>
                <a:prstDash val="solid"/>
                <a:round/>
                <a:headEnd len="med" w="med" type="none"/>
                <a:tailEnd len="med" w="med" type="none"/>
              </a:ln>
            </p:spPr>
          </p:cxnSp>
        </p:grpSp>
        <p:pic>
          <p:nvPicPr>
            <p:cNvPr id="1666" name="Google Shape;1666;p35"/>
            <p:cNvPicPr preferRelativeResize="0"/>
            <p:nvPr/>
          </p:nvPicPr>
          <p:blipFill>
            <a:blip r:embed="rId4">
              <a:alphaModFix/>
            </a:blip>
            <a:stretch>
              <a:fillRect/>
            </a:stretch>
          </p:blipFill>
          <p:spPr>
            <a:xfrm>
              <a:off x="1383100" y="1929150"/>
              <a:ext cx="2600325" cy="27051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36"/>
          <p:cNvSpPr txBox="1"/>
          <p:nvPr>
            <p:ph idx="4294967295" type="title"/>
          </p:nvPr>
        </p:nvSpPr>
        <p:spPr>
          <a:xfrm>
            <a:off x="720000" y="765756"/>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Cómputo</a:t>
            </a:r>
            <a:r>
              <a:rPr lang="es-419"/>
              <a:t> la norma x contra z</a:t>
            </a:r>
            <a:endParaRPr/>
          </a:p>
        </p:txBody>
      </p:sp>
      <p:sp>
        <p:nvSpPr>
          <p:cNvPr id="1672" name="Google Shape;1672;p36"/>
          <p:cNvSpPr txBox="1"/>
          <p:nvPr/>
        </p:nvSpPr>
        <p:spPr>
          <a:xfrm>
            <a:off x="1835025" y="1446075"/>
            <a:ext cx="1905000" cy="50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1500">
                <a:solidFill>
                  <a:schemeClr val="dk1"/>
                </a:solidFill>
                <a:latin typeface="Barlow Medium"/>
                <a:ea typeface="Barlow Medium"/>
                <a:cs typeface="Barlow Medium"/>
                <a:sym typeface="Barlow Medium"/>
              </a:rPr>
              <a:t>AGM espacio X</a:t>
            </a:r>
            <a:endParaRPr i="1" sz="1500">
              <a:solidFill>
                <a:schemeClr val="dk1"/>
              </a:solidFill>
              <a:latin typeface="Barlow Medium"/>
              <a:ea typeface="Barlow Medium"/>
              <a:cs typeface="Barlow Medium"/>
              <a:sym typeface="Barlow Medium"/>
            </a:endParaRPr>
          </a:p>
        </p:txBody>
      </p:sp>
      <p:sp>
        <p:nvSpPr>
          <p:cNvPr id="1673" name="Google Shape;1673;p36"/>
          <p:cNvSpPr txBox="1"/>
          <p:nvPr/>
        </p:nvSpPr>
        <p:spPr>
          <a:xfrm>
            <a:off x="4856475" y="137287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1500">
                <a:solidFill>
                  <a:schemeClr val="dk1"/>
                </a:solidFill>
                <a:latin typeface="Barlow Medium"/>
                <a:ea typeface="Barlow Medium"/>
                <a:cs typeface="Barlow Medium"/>
                <a:sym typeface="Barlow Medium"/>
              </a:rPr>
              <a:t>mismas aristas pero en Z</a:t>
            </a:r>
            <a:endParaRPr i="1" sz="1500">
              <a:solidFill>
                <a:schemeClr val="dk1"/>
              </a:solidFill>
              <a:latin typeface="Barlow Medium"/>
              <a:ea typeface="Barlow Medium"/>
              <a:cs typeface="Barlow Medium"/>
              <a:sym typeface="Barlow Medium"/>
            </a:endParaRPr>
          </a:p>
          <a:p>
            <a:pPr indent="0" lvl="0" marL="0" rtl="0" algn="ctr">
              <a:spcBef>
                <a:spcPts val="0"/>
              </a:spcBef>
              <a:spcAft>
                <a:spcPts val="0"/>
              </a:spcAft>
              <a:buNone/>
            </a:pPr>
            <a:r>
              <a:rPr i="1" lang="es-419" sz="1500">
                <a:solidFill>
                  <a:schemeClr val="dk1"/>
                </a:solidFill>
                <a:latin typeface="Barlow Medium"/>
                <a:ea typeface="Barlow Medium"/>
                <a:cs typeface="Barlow Medium"/>
                <a:sym typeface="Barlow Medium"/>
              </a:rPr>
              <a:t> (no necesariamente AGM)</a:t>
            </a:r>
            <a:endParaRPr i="1" sz="1700">
              <a:latin typeface="Barlow Medium"/>
              <a:ea typeface="Barlow Medium"/>
              <a:cs typeface="Barlow Medium"/>
              <a:sym typeface="Barlow Medium"/>
            </a:endParaRPr>
          </a:p>
        </p:txBody>
      </p:sp>
      <p:pic>
        <p:nvPicPr>
          <p:cNvPr id="1674" name="Google Shape;1674;p36"/>
          <p:cNvPicPr preferRelativeResize="0"/>
          <p:nvPr/>
        </p:nvPicPr>
        <p:blipFill>
          <a:blip r:embed="rId3">
            <a:alphaModFix/>
          </a:blip>
          <a:stretch>
            <a:fillRect/>
          </a:stretch>
        </p:blipFill>
        <p:spPr>
          <a:xfrm>
            <a:off x="1661197" y="1951217"/>
            <a:ext cx="2252650" cy="2343416"/>
          </a:xfrm>
          <a:prstGeom prst="rect">
            <a:avLst/>
          </a:prstGeom>
          <a:noFill/>
          <a:ln cap="flat" cmpd="sng" w="9525">
            <a:solidFill>
              <a:schemeClr val="dk1"/>
            </a:solidFill>
            <a:prstDash val="solid"/>
            <a:round/>
            <a:headEnd len="sm" w="sm" type="none"/>
            <a:tailEnd len="sm" w="sm" type="none"/>
          </a:ln>
          <a:effectLst>
            <a:outerShdw blurRad="57150" rotWithShape="0" algn="bl" dir="2700000" dist="95250">
              <a:srgbClr val="000000">
                <a:alpha val="60000"/>
              </a:srgbClr>
            </a:outerShdw>
          </a:effectLst>
        </p:spPr>
      </p:pic>
      <p:pic>
        <p:nvPicPr>
          <p:cNvPr id="1675" name="Google Shape;1675;p36"/>
          <p:cNvPicPr preferRelativeResize="0"/>
          <p:nvPr/>
        </p:nvPicPr>
        <p:blipFill>
          <a:blip r:embed="rId4">
            <a:alphaModFix/>
          </a:blip>
          <a:stretch>
            <a:fillRect/>
          </a:stretch>
        </p:blipFill>
        <p:spPr>
          <a:xfrm>
            <a:off x="5230141" y="1951217"/>
            <a:ext cx="2252650" cy="2343416"/>
          </a:xfrm>
          <a:prstGeom prst="rect">
            <a:avLst/>
          </a:prstGeom>
          <a:noFill/>
          <a:ln cap="flat" cmpd="sng" w="9525">
            <a:solidFill>
              <a:schemeClr val="dk1"/>
            </a:solidFill>
            <a:prstDash val="solid"/>
            <a:round/>
            <a:headEnd len="sm" w="sm" type="none"/>
            <a:tailEnd len="sm" w="sm" type="none"/>
          </a:ln>
          <a:effectLst>
            <a:outerShdw blurRad="57150" rotWithShape="0" algn="bl" dir="2700000" dist="95250">
              <a:srgbClr val="000000">
                <a:alpha val="60000"/>
              </a:srgbClr>
            </a:outerShdw>
          </a:effectLst>
        </p:spPr>
      </p:pic>
      <p:sp>
        <p:nvSpPr>
          <p:cNvPr id="1676" name="Google Shape;1676;p36"/>
          <p:cNvSpPr/>
          <p:nvPr/>
        </p:nvSpPr>
        <p:spPr>
          <a:xfrm>
            <a:off x="4186644" y="2729925"/>
            <a:ext cx="770700" cy="786000"/>
          </a:xfrm>
          <a:prstGeom prst="mathMin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677" name="Google Shape;1677;p36"/>
          <p:cNvSpPr/>
          <p:nvPr/>
        </p:nvSpPr>
        <p:spPr>
          <a:xfrm rot="5400000">
            <a:off x="-646800" y="3026475"/>
            <a:ext cx="3877500" cy="192900"/>
          </a:xfrm>
          <a:prstGeom prst="mathEqual">
            <a:avLst>
              <a:gd fmla="val 23520" name="adj1"/>
              <a:gd fmla="val 2349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678" name="Google Shape;1678;p36"/>
          <p:cNvSpPr/>
          <p:nvPr/>
        </p:nvSpPr>
        <p:spPr>
          <a:xfrm rot="5400000">
            <a:off x="5913288" y="3026475"/>
            <a:ext cx="3877500" cy="192900"/>
          </a:xfrm>
          <a:prstGeom prst="mathEqual">
            <a:avLst>
              <a:gd fmla="val 23520" name="adj1"/>
              <a:gd fmla="val 2349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nvGrpSpPr>
          <p:cNvPr id="1679" name="Google Shape;1679;p36"/>
          <p:cNvGrpSpPr/>
          <p:nvPr/>
        </p:nvGrpSpPr>
        <p:grpSpPr>
          <a:xfrm>
            <a:off x="720000" y="2464575"/>
            <a:ext cx="467100" cy="1316700"/>
            <a:chOff x="424800" y="2143150"/>
            <a:chExt cx="467100" cy="1316700"/>
          </a:xfrm>
        </p:grpSpPr>
        <p:sp>
          <p:nvSpPr>
            <p:cNvPr id="1680" name="Google Shape;1680;p36"/>
            <p:cNvSpPr/>
            <p:nvPr/>
          </p:nvSpPr>
          <p:spPr>
            <a:xfrm>
              <a:off x="424800" y="2648200"/>
              <a:ext cx="467100" cy="306600"/>
            </a:xfrm>
            <a:prstGeom prst="mathMinus">
              <a:avLst>
                <a:gd fmla="val 18297"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681" name="Google Shape;1681;p36"/>
            <p:cNvSpPr txBox="1"/>
            <p:nvPr/>
          </p:nvSpPr>
          <p:spPr>
            <a:xfrm>
              <a:off x="424800" y="2143150"/>
              <a:ext cx="467100" cy="13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3600">
                  <a:solidFill>
                    <a:schemeClr val="dk1"/>
                  </a:solidFill>
                  <a:latin typeface="Barlow"/>
                  <a:ea typeface="Barlow"/>
                  <a:cs typeface="Barlow"/>
                  <a:sym typeface="Barlow"/>
                </a:rPr>
                <a:t>1</a:t>
              </a:r>
              <a:endParaRPr b="1" sz="3600">
                <a:solidFill>
                  <a:schemeClr val="dk1"/>
                </a:solidFill>
                <a:latin typeface="Barlow"/>
                <a:ea typeface="Barlow"/>
                <a:cs typeface="Barlow"/>
                <a:sym typeface="Barlow"/>
              </a:endParaRPr>
            </a:p>
            <a:p>
              <a:pPr indent="0" lvl="0" marL="0" rtl="0" algn="ctr">
                <a:spcBef>
                  <a:spcPts val="0"/>
                </a:spcBef>
                <a:spcAft>
                  <a:spcPts val="0"/>
                </a:spcAft>
                <a:buNone/>
              </a:pPr>
              <a:r>
                <a:rPr b="1" lang="es-419" sz="3600">
                  <a:solidFill>
                    <a:schemeClr val="dk1"/>
                  </a:solidFill>
                  <a:latin typeface="Barlow"/>
                  <a:ea typeface="Barlow"/>
                  <a:cs typeface="Barlow"/>
                  <a:sym typeface="Barlow"/>
                </a:rPr>
                <a:t>2</a:t>
              </a:r>
              <a:endParaRPr b="1" sz="3600">
                <a:solidFill>
                  <a:schemeClr val="dk1"/>
                </a:solidFill>
                <a:latin typeface="Barlow"/>
                <a:ea typeface="Barlow"/>
                <a:cs typeface="Barlow"/>
                <a:sym typeface="Barlow"/>
              </a:endParaRPr>
            </a:p>
          </p:txBody>
        </p:sp>
      </p:grpSp>
      <p:sp>
        <p:nvSpPr>
          <p:cNvPr id="1682" name="Google Shape;1682;p36"/>
          <p:cNvSpPr txBox="1"/>
          <p:nvPr/>
        </p:nvSpPr>
        <p:spPr>
          <a:xfrm>
            <a:off x="7948500" y="1505475"/>
            <a:ext cx="240900" cy="3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chemeClr val="dk1"/>
                </a:solidFill>
                <a:latin typeface="Barlow"/>
                <a:ea typeface="Barlow"/>
                <a:cs typeface="Barlow"/>
                <a:sym typeface="Barlow"/>
              </a:rPr>
              <a:t>2</a:t>
            </a:r>
            <a:endParaRPr b="1" sz="16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37"/>
          <p:cNvSpPr/>
          <p:nvPr/>
        </p:nvSpPr>
        <p:spPr>
          <a:xfrm>
            <a:off x="4236356" y="2729925"/>
            <a:ext cx="770700" cy="786000"/>
          </a:xfrm>
          <a:prstGeom prst="mathMin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688" name="Google Shape;1688;p37"/>
          <p:cNvSpPr/>
          <p:nvPr/>
        </p:nvSpPr>
        <p:spPr>
          <a:xfrm rot="5400000">
            <a:off x="-547375" y="3025113"/>
            <a:ext cx="3877500" cy="192900"/>
          </a:xfrm>
          <a:prstGeom prst="mathEqual">
            <a:avLst>
              <a:gd fmla="val 23520" name="adj1"/>
              <a:gd fmla="val 2349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689" name="Google Shape;1689;p37"/>
          <p:cNvSpPr/>
          <p:nvPr/>
        </p:nvSpPr>
        <p:spPr>
          <a:xfrm rot="5400000">
            <a:off x="5913288" y="3026475"/>
            <a:ext cx="3877500" cy="192900"/>
          </a:xfrm>
          <a:prstGeom prst="mathEqual">
            <a:avLst>
              <a:gd fmla="val 23520" name="adj1"/>
              <a:gd fmla="val 2349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nvGrpSpPr>
          <p:cNvPr id="1690" name="Google Shape;1690;p37"/>
          <p:cNvGrpSpPr/>
          <p:nvPr/>
        </p:nvGrpSpPr>
        <p:grpSpPr>
          <a:xfrm>
            <a:off x="720000" y="2464575"/>
            <a:ext cx="467100" cy="1316700"/>
            <a:chOff x="424800" y="2143150"/>
            <a:chExt cx="467100" cy="1316700"/>
          </a:xfrm>
        </p:grpSpPr>
        <p:sp>
          <p:nvSpPr>
            <p:cNvPr id="1691" name="Google Shape;1691;p37"/>
            <p:cNvSpPr/>
            <p:nvPr/>
          </p:nvSpPr>
          <p:spPr>
            <a:xfrm>
              <a:off x="424800" y="2648200"/>
              <a:ext cx="467100" cy="306600"/>
            </a:xfrm>
            <a:prstGeom prst="mathMinus">
              <a:avLst>
                <a:gd fmla="val 18297"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692" name="Google Shape;1692;p37"/>
            <p:cNvSpPr txBox="1"/>
            <p:nvPr/>
          </p:nvSpPr>
          <p:spPr>
            <a:xfrm>
              <a:off x="424800" y="2143150"/>
              <a:ext cx="467100" cy="13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3600">
                  <a:solidFill>
                    <a:schemeClr val="dk1"/>
                  </a:solidFill>
                  <a:latin typeface="Barlow"/>
                  <a:ea typeface="Barlow"/>
                  <a:cs typeface="Barlow"/>
                  <a:sym typeface="Barlow"/>
                </a:rPr>
                <a:t>1</a:t>
              </a:r>
              <a:endParaRPr b="1" sz="3600">
                <a:solidFill>
                  <a:schemeClr val="dk1"/>
                </a:solidFill>
                <a:latin typeface="Barlow"/>
                <a:ea typeface="Barlow"/>
                <a:cs typeface="Barlow"/>
                <a:sym typeface="Barlow"/>
              </a:endParaRPr>
            </a:p>
            <a:p>
              <a:pPr indent="0" lvl="0" marL="0" rtl="0" algn="ctr">
                <a:spcBef>
                  <a:spcPts val="0"/>
                </a:spcBef>
                <a:spcAft>
                  <a:spcPts val="0"/>
                </a:spcAft>
                <a:buNone/>
              </a:pPr>
              <a:r>
                <a:rPr b="1" lang="es-419" sz="3600">
                  <a:solidFill>
                    <a:schemeClr val="dk1"/>
                  </a:solidFill>
                  <a:latin typeface="Barlow"/>
                  <a:ea typeface="Barlow"/>
                  <a:cs typeface="Barlow"/>
                  <a:sym typeface="Barlow"/>
                </a:rPr>
                <a:t>2</a:t>
              </a:r>
              <a:endParaRPr b="1" sz="3600">
                <a:solidFill>
                  <a:schemeClr val="dk1"/>
                </a:solidFill>
                <a:latin typeface="Barlow"/>
                <a:ea typeface="Barlow"/>
                <a:cs typeface="Barlow"/>
                <a:sym typeface="Barlow"/>
              </a:endParaRPr>
            </a:p>
          </p:txBody>
        </p:sp>
      </p:grpSp>
      <p:sp>
        <p:nvSpPr>
          <p:cNvPr id="1693" name="Google Shape;1693;p37"/>
          <p:cNvSpPr txBox="1"/>
          <p:nvPr/>
        </p:nvSpPr>
        <p:spPr>
          <a:xfrm>
            <a:off x="7948500" y="1505475"/>
            <a:ext cx="240900" cy="3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chemeClr val="dk1"/>
                </a:solidFill>
                <a:latin typeface="Barlow"/>
                <a:ea typeface="Barlow"/>
                <a:cs typeface="Barlow"/>
                <a:sym typeface="Barlow"/>
              </a:rPr>
              <a:t>2</a:t>
            </a:r>
            <a:endParaRPr b="1" sz="1600">
              <a:solidFill>
                <a:schemeClr val="dk1"/>
              </a:solidFill>
              <a:latin typeface="Barlow"/>
              <a:ea typeface="Barlow"/>
              <a:cs typeface="Barlow"/>
              <a:sym typeface="Barlow"/>
            </a:endParaRPr>
          </a:p>
        </p:txBody>
      </p:sp>
      <p:sp>
        <p:nvSpPr>
          <p:cNvPr id="1694" name="Google Shape;1694;p37"/>
          <p:cNvSpPr txBox="1"/>
          <p:nvPr>
            <p:ph type="title"/>
          </p:nvPr>
        </p:nvSpPr>
        <p:spPr>
          <a:xfrm>
            <a:off x="720000" y="765756"/>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Cómputo la norma z contra x</a:t>
            </a:r>
            <a:endParaRPr/>
          </a:p>
        </p:txBody>
      </p:sp>
      <p:pic>
        <p:nvPicPr>
          <p:cNvPr id="1695" name="Google Shape;1695;p37"/>
          <p:cNvPicPr preferRelativeResize="0"/>
          <p:nvPr/>
        </p:nvPicPr>
        <p:blipFill>
          <a:blip r:embed="rId3">
            <a:alphaModFix/>
          </a:blip>
          <a:stretch>
            <a:fillRect/>
          </a:stretch>
        </p:blipFill>
        <p:spPr>
          <a:xfrm>
            <a:off x="1735766" y="1949851"/>
            <a:ext cx="2252650" cy="2343416"/>
          </a:xfrm>
          <a:prstGeom prst="rect">
            <a:avLst/>
          </a:prstGeom>
          <a:noFill/>
          <a:ln>
            <a:noFill/>
          </a:ln>
          <a:effectLst>
            <a:outerShdw blurRad="57150" rotWithShape="0" algn="bl" dir="2700000" dist="95250">
              <a:srgbClr val="000000">
                <a:alpha val="60000"/>
              </a:srgbClr>
            </a:outerShdw>
          </a:effectLst>
        </p:spPr>
      </p:pic>
      <p:pic>
        <p:nvPicPr>
          <p:cNvPr id="1696" name="Google Shape;1696;p37"/>
          <p:cNvPicPr preferRelativeResize="0"/>
          <p:nvPr/>
        </p:nvPicPr>
        <p:blipFill>
          <a:blip r:embed="rId4">
            <a:alphaModFix/>
          </a:blip>
          <a:stretch>
            <a:fillRect/>
          </a:stretch>
        </p:blipFill>
        <p:spPr>
          <a:xfrm>
            <a:off x="5254997" y="2003751"/>
            <a:ext cx="2252650" cy="2343416"/>
          </a:xfrm>
          <a:prstGeom prst="rect">
            <a:avLst/>
          </a:prstGeom>
          <a:noFill/>
          <a:ln>
            <a:noFill/>
          </a:ln>
          <a:effectLst>
            <a:outerShdw blurRad="57150" rotWithShape="0" algn="bl" dir="2700000" dist="95250">
              <a:srgbClr val="000000">
                <a:alpha val="60000"/>
              </a:srgbClr>
            </a:outerShdw>
          </a:effectLst>
        </p:spPr>
      </p:pic>
      <p:sp>
        <p:nvSpPr>
          <p:cNvPr id="1697" name="Google Shape;1697;p37"/>
          <p:cNvSpPr txBox="1"/>
          <p:nvPr/>
        </p:nvSpPr>
        <p:spPr>
          <a:xfrm>
            <a:off x="1653100" y="1527825"/>
            <a:ext cx="24180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chemeClr val="dk1"/>
                </a:solidFill>
                <a:latin typeface="Barlow Medium"/>
                <a:ea typeface="Barlow Medium"/>
                <a:cs typeface="Barlow Medium"/>
                <a:sym typeface="Barlow Medium"/>
              </a:rPr>
              <a:t>AGM espacio latente</a:t>
            </a:r>
            <a:endParaRPr sz="1500">
              <a:solidFill>
                <a:schemeClr val="dk1"/>
              </a:solidFill>
              <a:latin typeface="Barlow Medium"/>
              <a:ea typeface="Barlow Medium"/>
              <a:cs typeface="Barlow Medium"/>
              <a:sym typeface="Barlow Medium"/>
            </a:endParaRPr>
          </a:p>
        </p:txBody>
      </p:sp>
      <p:sp>
        <p:nvSpPr>
          <p:cNvPr id="1698" name="Google Shape;1698;p37"/>
          <p:cNvSpPr txBox="1"/>
          <p:nvPr/>
        </p:nvSpPr>
        <p:spPr>
          <a:xfrm>
            <a:off x="5204625" y="1289050"/>
            <a:ext cx="241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chemeClr val="dk1"/>
                </a:solidFill>
                <a:latin typeface="Barlow Medium"/>
                <a:ea typeface="Barlow Medium"/>
                <a:cs typeface="Barlow Medium"/>
                <a:sym typeface="Barlow Medium"/>
              </a:rPr>
              <a:t>mismas aristas pero en x (no necesariamente agm)</a:t>
            </a:r>
            <a:endParaRPr sz="1500">
              <a:solidFill>
                <a:schemeClr val="dk1"/>
              </a:solidFill>
              <a:latin typeface="Barlow Medium"/>
              <a:ea typeface="Barlow Medium"/>
              <a:cs typeface="Barlow Medium"/>
              <a:sym typeface="Barlow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38"/>
          <p:cNvSpPr txBox="1"/>
          <p:nvPr>
            <p:ph type="title"/>
          </p:nvPr>
        </p:nvSpPr>
        <p:spPr>
          <a:xfrm>
            <a:off x="1399800" y="753400"/>
            <a:ext cx="6344400" cy="9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3000"/>
              <a:t>Cálculo del gradiente</a:t>
            </a:r>
            <a:endParaRPr sz="3000"/>
          </a:p>
        </p:txBody>
      </p:sp>
      <p:sp>
        <p:nvSpPr>
          <p:cNvPr id="1704" name="Google Shape;1704;p38"/>
          <p:cNvSpPr txBox="1"/>
          <p:nvPr>
            <p:ph idx="4294967295" type="subTitle"/>
          </p:nvPr>
        </p:nvSpPr>
        <p:spPr>
          <a:xfrm>
            <a:off x="1168350" y="1647150"/>
            <a:ext cx="6807300" cy="97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sz="1400">
                <a:solidFill>
                  <a:srgbClr val="000000"/>
                </a:solidFill>
                <a:latin typeface="Barlow Medium"/>
                <a:ea typeface="Barlow Medium"/>
                <a:cs typeface="Barlow Medium"/>
                <a:sym typeface="Barlow Medium"/>
              </a:rPr>
              <a:t>Sea θ los parámetros del codificador. Definimos ρ := A</a:t>
            </a:r>
            <a:r>
              <a:rPr baseline="-25000" lang="es-419" sz="1400">
                <a:solidFill>
                  <a:srgbClr val="000000"/>
                </a:solidFill>
                <a:latin typeface="Barlow Medium"/>
                <a:ea typeface="Barlow Medium"/>
                <a:cs typeface="Barlow Medium"/>
                <a:sym typeface="Barlow Medium"/>
              </a:rPr>
              <a:t>X</a:t>
            </a:r>
            <a:r>
              <a:rPr lang="es-419" sz="1400">
                <a:solidFill>
                  <a:srgbClr val="000000"/>
                </a:solidFill>
                <a:latin typeface="Barlow Medium"/>
                <a:ea typeface="Barlow Medium"/>
                <a:cs typeface="Barlow Medium"/>
                <a:sym typeface="Barlow Medium"/>
              </a:rPr>
              <a:t>[π</a:t>
            </a:r>
            <a:r>
              <a:rPr baseline="-25000" lang="es-419" sz="1400">
                <a:solidFill>
                  <a:srgbClr val="000000"/>
                </a:solidFill>
                <a:latin typeface="Barlow Medium"/>
                <a:ea typeface="Barlow Medium"/>
                <a:cs typeface="Barlow Medium"/>
                <a:sym typeface="Barlow Medium"/>
              </a:rPr>
              <a:t>X</a:t>
            </a:r>
            <a:r>
              <a:rPr lang="es-419" sz="1400">
                <a:solidFill>
                  <a:srgbClr val="000000"/>
                </a:solidFill>
                <a:latin typeface="Barlow Medium"/>
                <a:ea typeface="Barlow Medium"/>
                <a:cs typeface="Barlow Medium"/>
                <a:sym typeface="Barlow Medium"/>
              </a:rPr>
              <a:t>]A</a:t>
            </a:r>
            <a:r>
              <a:rPr baseline="-25000" lang="es-419" sz="1400">
                <a:solidFill>
                  <a:srgbClr val="000000"/>
                </a:solidFill>
                <a:latin typeface="Barlow Medium"/>
                <a:ea typeface="Barlow Medium"/>
                <a:cs typeface="Barlow Medium"/>
                <a:sym typeface="Barlow Medium"/>
              </a:rPr>
              <a:t>Z</a:t>
            </a:r>
            <a:r>
              <a:rPr lang="es-419" sz="1400">
                <a:solidFill>
                  <a:srgbClr val="000000"/>
                </a:solidFill>
                <a:latin typeface="Barlow Medium"/>
                <a:ea typeface="Barlow Medium"/>
                <a:cs typeface="Barlow Medium"/>
                <a:sym typeface="Barlow Medium"/>
              </a:rPr>
              <a:t>[π</a:t>
            </a:r>
            <a:r>
              <a:rPr baseline="-25000" lang="es-419" sz="1400">
                <a:solidFill>
                  <a:srgbClr val="000000"/>
                </a:solidFill>
                <a:latin typeface="Barlow Medium"/>
                <a:ea typeface="Barlow Medium"/>
                <a:cs typeface="Barlow Medium"/>
                <a:sym typeface="Barlow Medium"/>
              </a:rPr>
              <a:t>X</a:t>
            </a:r>
            <a:r>
              <a:rPr lang="es-419" sz="1400">
                <a:solidFill>
                  <a:srgbClr val="000000"/>
                </a:solidFill>
                <a:latin typeface="Barlow Medium"/>
                <a:ea typeface="Barlow Medium"/>
                <a:cs typeface="Barlow Medium"/>
                <a:sym typeface="Barlow Medium"/>
              </a:rPr>
              <a:t>], que representa una relación entre las distancias en el espacio original (A</a:t>
            </a:r>
            <a:r>
              <a:rPr baseline="-25000" lang="es-419" sz="1400">
                <a:solidFill>
                  <a:srgbClr val="000000"/>
                </a:solidFill>
                <a:latin typeface="Barlow Medium"/>
                <a:ea typeface="Barlow Medium"/>
                <a:cs typeface="Barlow Medium"/>
                <a:sym typeface="Barlow Medium"/>
              </a:rPr>
              <a:t>X</a:t>
            </a:r>
            <a:r>
              <a:rPr lang="es-419" sz="1400">
                <a:solidFill>
                  <a:srgbClr val="000000"/>
                </a:solidFill>
                <a:latin typeface="Barlow Medium"/>
                <a:ea typeface="Barlow Medium"/>
                <a:cs typeface="Barlow Medium"/>
                <a:sym typeface="Barlow Medium"/>
              </a:rPr>
              <a:t>) y el espacio codificado (A</a:t>
            </a:r>
            <a:r>
              <a:rPr baseline="-25000" lang="es-419" sz="1400">
                <a:solidFill>
                  <a:srgbClr val="000000"/>
                </a:solidFill>
                <a:latin typeface="Barlow Medium"/>
                <a:ea typeface="Barlow Medium"/>
                <a:cs typeface="Barlow Medium"/>
                <a:sym typeface="Barlow Medium"/>
              </a:rPr>
              <a:t>Z</a:t>
            </a:r>
            <a:r>
              <a:rPr lang="es-419" sz="1400">
                <a:solidFill>
                  <a:srgbClr val="000000"/>
                </a:solidFill>
                <a:latin typeface="Barlow Medium"/>
                <a:ea typeface="Barlow Medium"/>
                <a:cs typeface="Barlow Medium"/>
                <a:sym typeface="Barlow Medium"/>
              </a:rPr>
              <a:t>) sobre un emparejamiento de persistencia π</a:t>
            </a:r>
            <a:r>
              <a:rPr baseline="-25000" lang="es-419" sz="1400">
                <a:solidFill>
                  <a:srgbClr val="000000"/>
                </a:solidFill>
                <a:latin typeface="Barlow Medium"/>
                <a:ea typeface="Barlow Medium"/>
                <a:cs typeface="Barlow Medium"/>
                <a:sym typeface="Barlow Medium"/>
              </a:rPr>
              <a:t>X</a:t>
            </a:r>
            <a:r>
              <a:rPr lang="es-419" sz="1400">
                <a:solidFill>
                  <a:srgbClr val="000000"/>
                </a:solidFill>
                <a:latin typeface="Barlow Medium"/>
                <a:ea typeface="Barlow Medium"/>
                <a:cs typeface="Barlow Medium"/>
                <a:sym typeface="Barlow Medium"/>
              </a:rPr>
              <a:t>. La derivada de la pérdida L</a:t>
            </a:r>
            <a:r>
              <a:rPr baseline="-25000" lang="es-419" sz="1400">
                <a:solidFill>
                  <a:srgbClr val="000000"/>
                </a:solidFill>
                <a:latin typeface="Barlow Medium"/>
                <a:ea typeface="Barlow Medium"/>
                <a:cs typeface="Barlow Medium"/>
                <a:sym typeface="Barlow Medium"/>
              </a:rPr>
              <a:t>X→Z</a:t>
            </a:r>
            <a:r>
              <a:rPr lang="es-419" sz="1400">
                <a:solidFill>
                  <a:srgbClr val="000000"/>
                </a:solidFill>
                <a:latin typeface="Barlow Medium"/>
                <a:ea typeface="Barlow Medium"/>
                <a:cs typeface="Barlow Medium"/>
                <a:sym typeface="Barlow Medium"/>
              </a:rPr>
              <a:t> con respecto a θ es:</a:t>
            </a:r>
            <a:endParaRPr sz="1400">
              <a:latin typeface="Barlow Medium"/>
              <a:ea typeface="Barlow Medium"/>
              <a:cs typeface="Barlow Medium"/>
              <a:sym typeface="Barlow Medium"/>
            </a:endParaRPr>
          </a:p>
        </p:txBody>
      </p:sp>
      <p:pic>
        <p:nvPicPr>
          <p:cNvPr id="1705" name="Google Shape;1705;p38" title="[49,40,37,&quot;https://www.codecogs.com/eqnedit.php?latex=%5Cfrac%7B%5Cpartial%7D%7B%5Cpartial%20%5Ctheta%7D%20L_%7BX%20%5Cto%20Z%7D%20%3D%20%5Crho%20%5Csum_%7Bi%3D1%7D%5E%7B%7C%5Cpi_X%7C%7D%20%5Cfrac%7B%5Cpartial%20A_Z%5B%5Cpi_X%5D_i%7D%7B%5Cpartial%20%5Ctheta%7D#0&quot;]"/>
          <p:cNvPicPr preferRelativeResize="0"/>
          <p:nvPr/>
        </p:nvPicPr>
        <p:blipFill>
          <a:blip r:embed="rId3">
            <a:alphaModFix/>
          </a:blip>
          <a:stretch>
            <a:fillRect/>
          </a:stretch>
        </p:blipFill>
        <p:spPr>
          <a:xfrm>
            <a:off x="3120862" y="2689225"/>
            <a:ext cx="2902279" cy="763550"/>
          </a:xfrm>
          <a:prstGeom prst="rect">
            <a:avLst/>
          </a:prstGeom>
          <a:noFill/>
          <a:ln>
            <a:noFill/>
          </a:ln>
        </p:spPr>
      </p:pic>
      <p:sp>
        <p:nvSpPr>
          <p:cNvPr id="1706" name="Google Shape;1706;p38"/>
          <p:cNvSpPr txBox="1"/>
          <p:nvPr/>
        </p:nvSpPr>
        <p:spPr>
          <a:xfrm>
            <a:off x="1152150" y="3515650"/>
            <a:ext cx="6839700" cy="834600"/>
          </a:xfrm>
          <a:prstGeom prst="rect">
            <a:avLst/>
          </a:prstGeom>
          <a:noFill/>
          <a:ln>
            <a:noFill/>
          </a:ln>
        </p:spPr>
        <p:txBody>
          <a:bodyPr anchorCtr="0" anchor="ctr" bIns="91425" lIns="91425" spcFirstLastPara="1" rIns="91425" wrap="square" tIns="91425">
            <a:noAutofit/>
          </a:bodyPr>
          <a:lstStyle/>
          <a:p>
            <a:pPr indent="0" lvl="0" marL="0" rtl="0" algn="just">
              <a:spcBef>
                <a:spcPts val="1200"/>
              </a:spcBef>
              <a:spcAft>
                <a:spcPts val="0"/>
              </a:spcAft>
              <a:buNone/>
            </a:pPr>
            <a:r>
              <a:rPr lang="es-419">
                <a:latin typeface="Barlow Medium"/>
                <a:ea typeface="Barlow Medium"/>
                <a:cs typeface="Barlow Medium"/>
                <a:sym typeface="Barlow Medium"/>
              </a:rPr>
              <a:t>donde π</a:t>
            </a:r>
            <a:r>
              <a:rPr baseline="-25000" lang="es-419">
                <a:latin typeface="Barlow Medium"/>
                <a:ea typeface="Barlow Medium"/>
                <a:cs typeface="Barlow Medium"/>
                <a:sym typeface="Barlow Medium"/>
              </a:rPr>
              <a:t>X</a:t>
            </a:r>
            <a:r>
              <a:rPr lang="es-419">
                <a:latin typeface="Barlow Medium"/>
                <a:ea typeface="Barlow Medium"/>
                <a:cs typeface="Barlow Medium"/>
                <a:sym typeface="Barlow Medium"/>
              </a:rPr>
              <a:t> es el conjunto de emparejamientos y A</a:t>
            </a:r>
            <a:r>
              <a:rPr baseline="-25000" lang="es-419">
                <a:latin typeface="Barlow Medium"/>
                <a:ea typeface="Barlow Medium"/>
                <a:cs typeface="Barlow Medium"/>
                <a:sym typeface="Barlow Medium"/>
              </a:rPr>
              <a:t>Z</a:t>
            </a:r>
            <a:r>
              <a:rPr lang="es-419">
                <a:latin typeface="Barlow Medium"/>
                <a:ea typeface="Barlow Medium"/>
                <a:cs typeface="Barlow Medium"/>
                <a:sym typeface="Barlow Medium"/>
              </a:rPr>
              <a:t>[π</a:t>
            </a:r>
            <a:r>
              <a:rPr baseline="-25000" lang="es-419">
                <a:latin typeface="Barlow Medium"/>
                <a:ea typeface="Barlow Medium"/>
                <a:cs typeface="Barlow Medium"/>
                <a:sym typeface="Barlow Medium"/>
              </a:rPr>
              <a:t>X</a:t>
            </a:r>
            <a:r>
              <a:rPr lang="es-419">
                <a:latin typeface="Barlow Medium"/>
                <a:ea typeface="Barlow Medium"/>
                <a:cs typeface="Barlow Medium"/>
                <a:sym typeface="Barlow Medium"/>
              </a:rPr>
              <a:t>]</a:t>
            </a:r>
            <a:r>
              <a:rPr baseline="-25000" lang="es-419">
                <a:latin typeface="Barlow Medium"/>
                <a:ea typeface="Barlow Medium"/>
                <a:cs typeface="Barlow Medium"/>
                <a:sym typeface="Barlow Medium"/>
              </a:rPr>
              <a:t>i</a:t>
            </a:r>
            <a:r>
              <a:rPr lang="es-419">
                <a:latin typeface="Barlow Medium"/>
                <a:ea typeface="Barlow Medium"/>
                <a:cs typeface="Barlow Medium"/>
                <a:sym typeface="Barlow Medium"/>
              </a:rPr>
              <a:t> se refiere a la i-ésima distancia en el espacio codificado. Este razonamiento también aplica para la pérdida L</a:t>
            </a:r>
            <a:r>
              <a:rPr baseline="-25000" lang="es-419">
                <a:latin typeface="Barlow Medium"/>
                <a:ea typeface="Barlow Medium"/>
                <a:cs typeface="Barlow Medium"/>
                <a:sym typeface="Barlow Medium"/>
              </a:rPr>
              <a:t>Z→X</a:t>
            </a:r>
            <a:r>
              <a:rPr lang="es-419">
                <a:latin typeface="Barlow Medium"/>
                <a:ea typeface="Barlow Medium"/>
                <a:cs typeface="Barlow Medium"/>
                <a:sym typeface="Barlow Medium"/>
              </a:rPr>
              <a:t> </a:t>
            </a:r>
            <a:r>
              <a:rPr baseline="-25000" lang="es-419">
                <a:latin typeface="Barlow Medium"/>
                <a:ea typeface="Barlow Medium"/>
                <a:cs typeface="Barlow Medium"/>
                <a:sym typeface="Barlow Medium"/>
              </a:rPr>
              <a:t> </a:t>
            </a:r>
            <a:r>
              <a:rPr lang="es-419">
                <a:latin typeface="Barlow Medium"/>
                <a:ea typeface="Barlow Medium"/>
                <a:cs typeface="Barlow Medium"/>
                <a:sym typeface="Barlow Medium"/>
              </a:rPr>
              <a:t>(intercambiando π</a:t>
            </a:r>
            <a:r>
              <a:rPr baseline="-25000" lang="es-419">
                <a:latin typeface="Barlow Medium"/>
                <a:ea typeface="Barlow Medium"/>
                <a:cs typeface="Barlow Medium"/>
                <a:sym typeface="Barlow Medium"/>
              </a:rPr>
              <a:t>X</a:t>
            </a:r>
            <a:r>
              <a:rPr lang="es-419">
                <a:latin typeface="Barlow Medium"/>
                <a:ea typeface="Barlow Medium"/>
                <a:cs typeface="Barlow Medium"/>
                <a:sym typeface="Barlow Medium"/>
              </a:rPr>
              <a:t> por π</a:t>
            </a:r>
            <a:r>
              <a:rPr baseline="-25000" lang="es-419">
                <a:latin typeface="Barlow Medium"/>
                <a:ea typeface="Barlow Medium"/>
                <a:cs typeface="Barlow Medium"/>
                <a:sym typeface="Barlow Medium"/>
              </a:rPr>
              <a:t>Z</a:t>
            </a:r>
            <a:r>
              <a:rPr lang="es-419">
                <a:latin typeface="Barlow Medium"/>
                <a:ea typeface="Barlow Medium"/>
                <a:cs typeface="Barlow Medium"/>
                <a:sym typeface="Barlow Medium"/>
              </a:rPr>
              <a:t>). </a:t>
            </a:r>
            <a:endParaRPr sz="12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39"/>
          <p:cNvSpPr txBox="1"/>
          <p:nvPr>
            <p:ph idx="4294967295" type="body"/>
          </p:nvPr>
        </p:nvSpPr>
        <p:spPr>
          <a:xfrm>
            <a:off x="1128300" y="1665300"/>
            <a:ext cx="6887400" cy="18129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s-419" sz="1400">
                <a:solidFill>
                  <a:srgbClr val="000000"/>
                </a:solidFill>
                <a:latin typeface="Barlow Medium"/>
                <a:ea typeface="Barlow Medium"/>
                <a:cs typeface="Barlow Medium"/>
                <a:sym typeface="Barlow Medium"/>
              </a:rPr>
              <a:t>Es importante notar que las distancias en el espacio original (A</a:t>
            </a:r>
            <a:r>
              <a:rPr baseline="-25000" lang="es-419" sz="1400">
                <a:solidFill>
                  <a:srgbClr val="000000"/>
                </a:solidFill>
                <a:latin typeface="Barlow Medium"/>
                <a:ea typeface="Barlow Medium"/>
                <a:cs typeface="Barlow Medium"/>
                <a:sym typeface="Barlow Medium"/>
              </a:rPr>
              <a:t>X</a:t>
            </a:r>
            <a:r>
              <a:rPr lang="es-419" sz="1400">
                <a:solidFill>
                  <a:srgbClr val="000000"/>
                </a:solidFill>
                <a:latin typeface="Barlow Medium"/>
                <a:ea typeface="Barlow Medium"/>
                <a:cs typeface="Barlow Medium"/>
                <a:sym typeface="Barlow Medium"/>
              </a:rPr>
              <a:t>) no dependen de θ, por lo que su derivada es cero.</a:t>
            </a:r>
            <a:endParaRPr sz="1400">
              <a:solidFill>
                <a:srgbClr val="000000"/>
              </a:solidFill>
              <a:latin typeface="Barlow Medium"/>
              <a:ea typeface="Barlow Medium"/>
              <a:cs typeface="Barlow Medium"/>
              <a:sym typeface="Barlow Medium"/>
            </a:endParaRPr>
          </a:p>
          <a:p>
            <a:pPr indent="0" lvl="0" marL="0" rtl="0" algn="just">
              <a:spcBef>
                <a:spcPts val="1200"/>
              </a:spcBef>
              <a:spcAft>
                <a:spcPts val="0"/>
              </a:spcAft>
              <a:buNone/>
            </a:pPr>
            <a:r>
              <a:rPr lang="es-419" sz="1400">
                <a:solidFill>
                  <a:srgbClr val="000000"/>
                </a:solidFill>
                <a:latin typeface="Barlow Medium"/>
                <a:ea typeface="Barlow Medium"/>
                <a:cs typeface="Barlow Medium"/>
                <a:sym typeface="Barlow Medium"/>
              </a:rPr>
              <a:t>Durante el entrenamiento, los diagramas de persistencia pueden cambiar de forma no diferenciable, pero para pasos pequeños (perturbaciones infinitesimales), se mantienen robustos. Esto garantiza que nuestra pérdida topológica sea diferenciable en cada paso del entrenamiento.</a:t>
            </a:r>
            <a:endParaRPr/>
          </a:p>
        </p:txBody>
      </p:sp>
      <p:sp>
        <p:nvSpPr>
          <p:cNvPr id="1712" name="Google Shape;1712;p39"/>
          <p:cNvSpPr/>
          <p:nvPr/>
        </p:nvSpPr>
        <p:spPr>
          <a:xfrm>
            <a:off x="1448908" y="4558888"/>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rgbClr val="F4D6A5"/>
          </a:solidFill>
          <a:ln cap="rnd"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9"/>
          <p:cNvSpPr/>
          <p:nvPr/>
        </p:nvSpPr>
        <p:spPr>
          <a:xfrm>
            <a:off x="910971" y="4558888"/>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rgbClr val="F4D6A5"/>
          </a:solidFill>
          <a:ln cap="rnd"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9"/>
          <p:cNvSpPr txBox="1"/>
          <p:nvPr/>
        </p:nvSpPr>
        <p:spPr>
          <a:xfrm>
            <a:off x="1965750" y="1018800"/>
            <a:ext cx="5212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3000">
                <a:solidFill>
                  <a:schemeClr val="dk1"/>
                </a:solidFill>
                <a:latin typeface="Anuphan SemiBold"/>
                <a:ea typeface="Anuphan SemiBold"/>
                <a:cs typeface="Anuphan SemiBold"/>
                <a:sym typeface="Anuphan SemiBold"/>
              </a:rPr>
              <a:t>Observaciones</a:t>
            </a:r>
            <a:endParaRPr sz="3000">
              <a:solidFill>
                <a:schemeClr val="dk1"/>
              </a:solidFill>
              <a:latin typeface="Anuphan SemiBold"/>
              <a:ea typeface="Anuphan SemiBold"/>
              <a:cs typeface="Anuphan SemiBold"/>
              <a:sym typeface="Anuphan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40"/>
          <p:cNvSpPr txBox="1"/>
          <p:nvPr>
            <p:ph idx="4294967295" type="title"/>
          </p:nvPr>
        </p:nvSpPr>
        <p:spPr>
          <a:xfrm>
            <a:off x="719988" y="762350"/>
            <a:ext cx="7704000" cy="9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3000"/>
              <a:t>No nos olvidemos de probar estabilidad</a:t>
            </a:r>
            <a:endParaRPr sz="3000"/>
          </a:p>
        </p:txBody>
      </p:sp>
      <p:sp>
        <p:nvSpPr>
          <p:cNvPr id="1720" name="Google Shape;1720;p40"/>
          <p:cNvSpPr txBox="1"/>
          <p:nvPr>
            <p:ph idx="4294967295" type="subTitle"/>
          </p:nvPr>
        </p:nvSpPr>
        <p:spPr>
          <a:xfrm>
            <a:off x="851688" y="1575700"/>
            <a:ext cx="7440600" cy="74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400">
                <a:latin typeface="Barlow Medium"/>
                <a:ea typeface="Barlow Medium"/>
                <a:cs typeface="Barlow Medium"/>
                <a:sym typeface="Barlow Medium"/>
              </a:rPr>
              <a:t>Hay que garantizar</a:t>
            </a:r>
            <a:r>
              <a:rPr lang="es-419" sz="1400">
                <a:latin typeface="Barlow Medium"/>
                <a:ea typeface="Barlow Medium"/>
                <a:cs typeface="Barlow Medium"/>
                <a:sym typeface="Barlow Medium"/>
              </a:rPr>
              <a:t> que los diagramas de persistencia de la submuestra X están cerca de los diagramas de persistencia de la nube de puntos original (usar menos datos está bien)</a:t>
            </a:r>
            <a:endParaRPr sz="1400">
              <a:latin typeface="Anuphan SemiBold"/>
              <a:ea typeface="Anuphan SemiBold"/>
              <a:cs typeface="Anuphan SemiBold"/>
              <a:sym typeface="Anuphan SemiBold"/>
            </a:endParaRPr>
          </a:p>
        </p:txBody>
      </p:sp>
      <p:grpSp>
        <p:nvGrpSpPr>
          <p:cNvPr id="1721" name="Google Shape;1721;p40"/>
          <p:cNvGrpSpPr/>
          <p:nvPr/>
        </p:nvGrpSpPr>
        <p:grpSpPr>
          <a:xfrm>
            <a:off x="982475" y="2235309"/>
            <a:ext cx="7179051" cy="1765041"/>
            <a:chOff x="-1990115" y="2571748"/>
            <a:chExt cx="5594647" cy="1778200"/>
          </a:xfrm>
        </p:grpSpPr>
        <p:sp>
          <p:nvSpPr>
            <p:cNvPr id="1722" name="Google Shape;1722;p40"/>
            <p:cNvSpPr/>
            <p:nvPr/>
          </p:nvSpPr>
          <p:spPr>
            <a:xfrm>
              <a:off x="-1990102" y="2571748"/>
              <a:ext cx="5594635" cy="1778200"/>
            </a:xfrm>
            <a:custGeom>
              <a:rect b="b" l="l" r="r" t="t"/>
              <a:pathLst>
                <a:path extrusionOk="0" h="71128" w="103203">
                  <a:moveTo>
                    <a:pt x="0" y="0"/>
                  </a:moveTo>
                  <a:lnTo>
                    <a:pt x="103202" y="0"/>
                  </a:lnTo>
                  <a:lnTo>
                    <a:pt x="103202" y="71128"/>
                  </a:lnTo>
                  <a:lnTo>
                    <a:pt x="0" y="71128"/>
                  </a:lnTo>
                  <a:close/>
                </a:path>
              </a:pathLst>
            </a:custGeom>
            <a:solidFill>
              <a:schemeClr val="lt2"/>
            </a:solidFill>
            <a:ln cap="flat" cmpd="sng" w="19050">
              <a:solidFill>
                <a:srgbClr val="312825"/>
              </a:solidFill>
              <a:prstDash val="solid"/>
              <a:miter lim="1026"/>
              <a:headEnd len="sm" w="sm" type="none"/>
              <a:tailEnd len="sm" w="sm" type="none"/>
            </a:ln>
            <a:effectLst>
              <a:outerShdw blurRad="57150" rotWithShape="0" algn="bl" dir="2700000" dist="952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0"/>
            <p:cNvSpPr/>
            <p:nvPr/>
          </p:nvSpPr>
          <p:spPr>
            <a:xfrm>
              <a:off x="-1990115" y="2571748"/>
              <a:ext cx="5594635" cy="219325"/>
            </a:xfrm>
            <a:custGeom>
              <a:rect b="b" l="l" r="r" t="t"/>
              <a:pathLst>
                <a:path extrusionOk="0" h="8773" w="103203">
                  <a:moveTo>
                    <a:pt x="0" y="0"/>
                  </a:moveTo>
                  <a:lnTo>
                    <a:pt x="0" y="8773"/>
                  </a:lnTo>
                  <a:lnTo>
                    <a:pt x="103202" y="8773"/>
                  </a:lnTo>
                  <a:lnTo>
                    <a:pt x="103202" y="0"/>
                  </a:lnTo>
                  <a:close/>
                </a:path>
              </a:pathLst>
            </a:custGeom>
            <a:solidFill>
              <a:schemeClr val="accent2"/>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0"/>
            <p:cNvSpPr/>
            <p:nvPr/>
          </p:nvSpPr>
          <p:spPr>
            <a:xfrm>
              <a:off x="31015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0"/>
            <p:cNvSpPr/>
            <p:nvPr/>
          </p:nvSpPr>
          <p:spPr>
            <a:xfrm>
              <a:off x="32664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0"/>
            <p:cNvSpPr/>
            <p:nvPr/>
          </p:nvSpPr>
          <p:spPr>
            <a:xfrm>
              <a:off x="34313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0"/>
            <p:cNvSpPr/>
            <p:nvPr/>
          </p:nvSpPr>
          <p:spPr>
            <a:xfrm>
              <a:off x="3300225" y="2659963"/>
              <a:ext cx="42900" cy="429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8" name="Google Shape;1728;p40"/>
            <p:cNvGrpSpPr/>
            <p:nvPr/>
          </p:nvGrpSpPr>
          <p:grpSpPr>
            <a:xfrm>
              <a:off x="3458225" y="2653063"/>
              <a:ext cx="56700" cy="56700"/>
              <a:chOff x="3043900" y="2976025"/>
              <a:chExt cx="56700" cy="56700"/>
            </a:xfrm>
          </p:grpSpPr>
          <p:cxnSp>
            <p:nvCxnSpPr>
              <p:cNvPr id="1729" name="Google Shape;1729;p40"/>
              <p:cNvCxnSpPr/>
              <p:nvPr/>
            </p:nvCxnSpPr>
            <p:spPr>
              <a:xfrm flipH="1"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cxnSp>
            <p:nvCxnSpPr>
              <p:cNvPr id="1730" name="Google Shape;1730;p40"/>
              <p:cNvCxnSpPr/>
              <p:nvPr/>
            </p:nvCxnSpPr>
            <p:spPr>
              <a:xfrm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grpSp>
        <p:cxnSp>
          <p:nvCxnSpPr>
            <p:cNvPr id="1731" name="Google Shape;1731;p40"/>
            <p:cNvCxnSpPr/>
            <p:nvPr/>
          </p:nvCxnSpPr>
          <p:spPr>
            <a:xfrm>
              <a:off x="3122875" y="2709766"/>
              <a:ext cx="67800" cy="0"/>
            </a:xfrm>
            <a:prstGeom prst="straightConnector1">
              <a:avLst/>
            </a:prstGeom>
            <a:noFill/>
            <a:ln cap="flat" cmpd="sng" w="19050">
              <a:solidFill>
                <a:srgbClr val="312825"/>
              </a:solidFill>
              <a:prstDash val="solid"/>
              <a:round/>
              <a:headEnd len="med" w="med" type="none"/>
              <a:tailEnd len="med" w="med" type="none"/>
            </a:ln>
          </p:spPr>
        </p:cxnSp>
      </p:grpSp>
      <p:sp>
        <p:nvSpPr>
          <p:cNvPr id="1732" name="Google Shape;1732;p40"/>
          <p:cNvSpPr txBox="1"/>
          <p:nvPr/>
        </p:nvSpPr>
        <p:spPr>
          <a:xfrm>
            <a:off x="982500" y="2454200"/>
            <a:ext cx="7179000" cy="900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419" u="sng">
                <a:solidFill>
                  <a:schemeClr val="dk1"/>
                </a:solidFill>
                <a:latin typeface="Anuphan SemiBold"/>
                <a:ea typeface="Anuphan SemiBold"/>
                <a:cs typeface="Anuphan SemiBold"/>
                <a:sym typeface="Anuphan SemiBold"/>
              </a:rPr>
              <a:t>Teorema 1</a:t>
            </a:r>
            <a:r>
              <a:rPr lang="es-419">
                <a:solidFill>
                  <a:schemeClr val="dk1"/>
                </a:solidFill>
                <a:latin typeface="Anuphan SemiBold"/>
                <a:ea typeface="Anuphan SemiBold"/>
                <a:cs typeface="Anuphan SemiBold"/>
                <a:sym typeface="Anuphan SemiBold"/>
              </a:rPr>
              <a:t>: Sea X una nube de puntos de cardinalidad n y X(m) una submuestra de X de cardinalidad m, es decir, X(m) ⊂ X, muestreada sin reemplazo. Podemos acotar la probabilidad de que los diagramas de persistencia de X(m) superen un umbral en términos de la distancia de cuello de botella como</a:t>
            </a:r>
            <a:endParaRPr>
              <a:solidFill>
                <a:schemeClr val="dk1"/>
              </a:solidFill>
              <a:latin typeface="Cambria Math"/>
              <a:ea typeface="Cambria Math"/>
              <a:cs typeface="Cambria Math"/>
              <a:sym typeface="Cambria Math"/>
            </a:endParaRPr>
          </a:p>
        </p:txBody>
      </p:sp>
      <p:sp>
        <p:nvSpPr>
          <p:cNvPr id="1733" name="Google Shape;1733;p40"/>
          <p:cNvSpPr txBox="1"/>
          <p:nvPr/>
        </p:nvSpPr>
        <p:spPr>
          <a:xfrm>
            <a:off x="902863" y="4115400"/>
            <a:ext cx="74406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a:solidFill>
                  <a:schemeClr val="dk1"/>
                </a:solidFill>
                <a:latin typeface="Barlow Medium"/>
                <a:ea typeface="Barlow Medium"/>
                <a:cs typeface="Barlow Medium"/>
                <a:sym typeface="Barlow Medium"/>
              </a:rPr>
              <a:t>D</a:t>
            </a:r>
            <a:r>
              <a:rPr i="1" lang="es-419">
                <a:solidFill>
                  <a:schemeClr val="dk1"/>
                </a:solidFill>
                <a:latin typeface="Barlow Medium"/>
                <a:ea typeface="Barlow Medium"/>
                <a:cs typeface="Barlow Medium"/>
                <a:sym typeface="Barlow Medium"/>
              </a:rPr>
              <a:t>onde d</a:t>
            </a:r>
            <a:r>
              <a:rPr baseline="-25000" i="1" lang="es-419">
                <a:solidFill>
                  <a:schemeClr val="dk1"/>
                </a:solidFill>
                <a:latin typeface="Barlow Medium"/>
                <a:ea typeface="Barlow Medium"/>
                <a:cs typeface="Barlow Medium"/>
                <a:sym typeface="Barlow Medium"/>
              </a:rPr>
              <a:t>H  </a:t>
            </a:r>
            <a:r>
              <a:rPr i="1" lang="es-419">
                <a:solidFill>
                  <a:schemeClr val="dk1"/>
                </a:solidFill>
                <a:latin typeface="Barlow Medium"/>
                <a:ea typeface="Barlow Medium"/>
                <a:cs typeface="Barlow Medium"/>
                <a:sym typeface="Barlow Medium"/>
              </a:rPr>
              <a:t>se refiere a la distancia de Hausdorff entre la nube de puntos y su submuestra.</a:t>
            </a:r>
            <a:endParaRPr sz="1000">
              <a:solidFill>
                <a:schemeClr val="dk1"/>
              </a:solidFill>
              <a:latin typeface="Barlow Medium"/>
              <a:ea typeface="Barlow Medium"/>
              <a:cs typeface="Barlow Medium"/>
              <a:sym typeface="Barlow Medium"/>
            </a:endParaRPr>
          </a:p>
        </p:txBody>
      </p:sp>
      <p:pic>
        <p:nvPicPr>
          <p:cNvPr id="1734" name="Google Shape;1734;p40" title="[49,40,37,&quot;https://www.codecogs.com/eqnedit.php?latex=P%20%5Cleft(%20d_b%20%5Cleft(%20D_X%2C%20D_%7BX(m)%7D%20%5Cright)%20%3E%20%5Cvarepsilon%20%5Cright)%20%5Cleq%20P%20%5Cleft(%20d_H%20%5Cleft(%20X%2C%20X(m)%20%5Cright)%20%3E%202%5Cvarepsilon%20%5Cright)%20#0&quot;]"/>
          <p:cNvPicPr preferRelativeResize="0"/>
          <p:nvPr/>
        </p:nvPicPr>
        <p:blipFill>
          <a:blip r:embed="rId3">
            <a:alphaModFix/>
          </a:blip>
          <a:stretch>
            <a:fillRect/>
          </a:stretch>
        </p:blipFill>
        <p:spPr>
          <a:xfrm>
            <a:off x="2180260" y="3485700"/>
            <a:ext cx="4885850" cy="27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grpSp>
        <p:nvGrpSpPr>
          <p:cNvPr id="1739" name="Google Shape;1739;p41"/>
          <p:cNvGrpSpPr/>
          <p:nvPr/>
        </p:nvGrpSpPr>
        <p:grpSpPr>
          <a:xfrm>
            <a:off x="982475" y="1121850"/>
            <a:ext cx="7179060" cy="3009468"/>
            <a:chOff x="-1990115" y="2571745"/>
            <a:chExt cx="5594654" cy="2301169"/>
          </a:xfrm>
        </p:grpSpPr>
        <p:sp>
          <p:nvSpPr>
            <p:cNvPr id="1740" name="Google Shape;1740;p41"/>
            <p:cNvSpPr/>
            <p:nvPr/>
          </p:nvSpPr>
          <p:spPr>
            <a:xfrm>
              <a:off x="-1990095" y="2571745"/>
              <a:ext cx="5594635" cy="2301169"/>
            </a:xfrm>
            <a:custGeom>
              <a:rect b="b" l="l" r="r" t="t"/>
              <a:pathLst>
                <a:path extrusionOk="0" h="71128" w="103203">
                  <a:moveTo>
                    <a:pt x="0" y="0"/>
                  </a:moveTo>
                  <a:lnTo>
                    <a:pt x="103202" y="0"/>
                  </a:lnTo>
                  <a:lnTo>
                    <a:pt x="103202" y="71128"/>
                  </a:lnTo>
                  <a:lnTo>
                    <a:pt x="0" y="71128"/>
                  </a:lnTo>
                  <a:close/>
                </a:path>
              </a:pathLst>
            </a:custGeom>
            <a:solidFill>
              <a:schemeClr val="lt2"/>
            </a:solidFill>
            <a:ln cap="flat" cmpd="sng" w="19050">
              <a:solidFill>
                <a:srgbClr val="312825"/>
              </a:solidFill>
              <a:prstDash val="solid"/>
              <a:miter lim="1026"/>
              <a:headEnd len="sm" w="sm" type="none"/>
              <a:tailEnd len="sm" w="sm" type="none"/>
            </a:ln>
            <a:effectLst>
              <a:outerShdw blurRad="57150" rotWithShape="0" algn="bl" dir="2700000" dist="952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1"/>
            <p:cNvSpPr/>
            <p:nvPr/>
          </p:nvSpPr>
          <p:spPr>
            <a:xfrm>
              <a:off x="-1990115" y="2571748"/>
              <a:ext cx="5594635" cy="219325"/>
            </a:xfrm>
            <a:custGeom>
              <a:rect b="b" l="l" r="r" t="t"/>
              <a:pathLst>
                <a:path extrusionOk="0" h="8773" w="103203">
                  <a:moveTo>
                    <a:pt x="0" y="0"/>
                  </a:moveTo>
                  <a:lnTo>
                    <a:pt x="0" y="8773"/>
                  </a:lnTo>
                  <a:lnTo>
                    <a:pt x="103202" y="8773"/>
                  </a:lnTo>
                  <a:lnTo>
                    <a:pt x="103202" y="0"/>
                  </a:lnTo>
                  <a:close/>
                </a:path>
              </a:pathLst>
            </a:custGeom>
            <a:solidFill>
              <a:schemeClr val="accent3"/>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1"/>
            <p:cNvSpPr/>
            <p:nvPr/>
          </p:nvSpPr>
          <p:spPr>
            <a:xfrm>
              <a:off x="31015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1"/>
            <p:cNvSpPr/>
            <p:nvPr/>
          </p:nvSpPr>
          <p:spPr>
            <a:xfrm>
              <a:off x="32664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1"/>
            <p:cNvSpPr/>
            <p:nvPr/>
          </p:nvSpPr>
          <p:spPr>
            <a:xfrm>
              <a:off x="34313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1"/>
            <p:cNvSpPr/>
            <p:nvPr/>
          </p:nvSpPr>
          <p:spPr>
            <a:xfrm>
              <a:off x="3300225" y="2659963"/>
              <a:ext cx="42900" cy="429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6" name="Google Shape;1746;p41"/>
            <p:cNvGrpSpPr/>
            <p:nvPr/>
          </p:nvGrpSpPr>
          <p:grpSpPr>
            <a:xfrm>
              <a:off x="3458225" y="2653063"/>
              <a:ext cx="56700" cy="56700"/>
              <a:chOff x="3043900" y="2976025"/>
              <a:chExt cx="56700" cy="56700"/>
            </a:xfrm>
          </p:grpSpPr>
          <p:cxnSp>
            <p:nvCxnSpPr>
              <p:cNvPr id="1747" name="Google Shape;1747;p41"/>
              <p:cNvCxnSpPr/>
              <p:nvPr/>
            </p:nvCxnSpPr>
            <p:spPr>
              <a:xfrm flipH="1"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cxnSp>
            <p:nvCxnSpPr>
              <p:cNvPr id="1748" name="Google Shape;1748;p41"/>
              <p:cNvCxnSpPr/>
              <p:nvPr/>
            </p:nvCxnSpPr>
            <p:spPr>
              <a:xfrm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grpSp>
        <p:cxnSp>
          <p:nvCxnSpPr>
            <p:cNvPr id="1749" name="Google Shape;1749;p41"/>
            <p:cNvCxnSpPr/>
            <p:nvPr/>
          </p:nvCxnSpPr>
          <p:spPr>
            <a:xfrm>
              <a:off x="3122875" y="2709766"/>
              <a:ext cx="67800" cy="0"/>
            </a:xfrm>
            <a:prstGeom prst="straightConnector1">
              <a:avLst/>
            </a:prstGeom>
            <a:noFill/>
            <a:ln cap="flat" cmpd="sng" w="19050">
              <a:solidFill>
                <a:srgbClr val="312825"/>
              </a:solidFill>
              <a:prstDash val="solid"/>
              <a:round/>
              <a:headEnd len="med" w="med" type="none"/>
              <a:tailEnd len="med" w="med" type="none"/>
            </a:ln>
          </p:spPr>
        </p:cxnSp>
      </p:grpSp>
      <p:sp>
        <p:nvSpPr>
          <p:cNvPr id="1750" name="Google Shape;1750;p41"/>
          <p:cNvSpPr txBox="1"/>
          <p:nvPr>
            <p:ph idx="1" type="subTitle"/>
          </p:nvPr>
        </p:nvSpPr>
        <p:spPr>
          <a:xfrm>
            <a:off x="1182075" y="1572500"/>
            <a:ext cx="6905100" cy="1835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s-419" sz="1400" u="sng">
                <a:latin typeface="Anuphan SemiBold"/>
                <a:ea typeface="Anuphan SemiBold"/>
                <a:cs typeface="Anuphan SemiBold"/>
                <a:sym typeface="Anuphan SemiBold"/>
              </a:rPr>
              <a:t>Teorema 2:</a:t>
            </a:r>
            <a:r>
              <a:rPr lang="es-419" sz="1400">
                <a:latin typeface="Anuphan SemiBold"/>
                <a:ea typeface="Anuphan SemiBold"/>
                <a:cs typeface="Anuphan SemiBold"/>
                <a:sym typeface="Anuphan SemiBold"/>
              </a:rPr>
              <a:t> Sea A ∈ ℝ</a:t>
            </a:r>
            <a:r>
              <a:rPr baseline="30000" lang="es-419" sz="1400">
                <a:latin typeface="Anuphan SemiBold"/>
                <a:ea typeface="Anuphan SemiBold"/>
                <a:cs typeface="Anuphan SemiBold"/>
                <a:sym typeface="Anuphan SemiBold"/>
              </a:rPr>
              <a:t>n×m</a:t>
            </a:r>
            <a:r>
              <a:rPr lang="es-419" sz="1400">
                <a:latin typeface="Anuphan SemiBold"/>
                <a:ea typeface="Anuphan SemiBold"/>
                <a:cs typeface="Anuphan SemiBold"/>
                <a:sym typeface="Anuphan SemiBold"/>
              </a:rPr>
              <a:t> la matriz de distancias entre las muestras de X y X(m), donde las filas están ordenadas de tal forma que las primeras m filas corresponden a las columnas de los m puntos de X con elementos diagonales a</a:t>
            </a:r>
            <a:r>
              <a:rPr baseline="-25000" lang="es-419" sz="1400">
                <a:latin typeface="Anuphan SemiBold"/>
                <a:ea typeface="Anuphan SemiBold"/>
                <a:cs typeface="Anuphan SemiBold"/>
                <a:sym typeface="Anuphan SemiBold"/>
              </a:rPr>
              <a:t>ii </a:t>
            </a:r>
            <a:r>
              <a:rPr lang="es-419" sz="1400">
                <a:latin typeface="Anuphan SemiBold"/>
                <a:ea typeface="Anuphan SemiBold"/>
                <a:cs typeface="Anuphan SemiBold"/>
                <a:sym typeface="Anuphan SemiBold"/>
              </a:rPr>
              <a:t>= 0. Supongamos que las entradas a</a:t>
            </a:r>
            <a:r>
              <a:rPr baseline="-25000" lang="es-419" sz="1400">
                <a:latin typeface="Anuphan SemiBold"/>
                <a:ea typeface="Anuphan SemiBold"/>
                <a:cs typeface="Anuphan SemiBold"/>
                <a:sym typeface="Anuphan SemiBold"/>
              </a:rPr>
              <a:t>ij</a:t>
            </a:r>
            <a:r>
              <a:rPr lang="es-419" sz="1400">
                <a:latin typeface="Anuphan SemiBold"/>
                <a:ea typeface="Anuphan SemiBold"/>
                <a:cs typeface="Anuphan SemiBold"/>
                <a:sym typeface="Anuphan SemiBold"/>
              </a:rPr>
              <a:t> con i &gt; m son muestras aleatorias que siguen una distribución de distancias F</a:t>
            </a:r>
            <a:r>
              <a:rPr baseline="-25000" lang="es-419" sz="1400">
                <a:latin typeface="Anuphan SemiBold"/>
                <a:ea typeface="Anuphan SemiBold"/>
                <a:cs typeface="Anuphan SemiBold"/>
                <a:sym typeface="Anuphan SemiBold"/>
              </a:rPr>
              <a:t>D</a:t>
            </a:r>
            <a:r>
              <a:rPr lang="es-419" sz="1400">
                <a:latin typeface="Anuphan SemiBold"/>
                <a:ea typeface="Anuphan SemiBold"/>
                <a:cs typeface="Anuphan SemiBold"/>
                <a:sym typeface="Anuphan SemiBold"/>
              </a:rPr>
              <a:t> con sup(F</a:t>
            </a:r>
            <a:r>
              <a:rPr baseline="-25000" lang="es-419" sz="1400">
                <a:latin typeface="Anuphan SemiBold"/>
                <a:ea typeface="Anuphan SemiBold"/>
                <a:cs typeface="Anuphan SemiBold"/>
                <a:sym typeface="Anuphan SemiBold"/>
              </a:rPr>
              <a:t>D</a:t>
            </a:r>
            <a:r>
              <a:rPr lang="es-419" sz="1400">
                <a:latin typeface="Anuphan SemiBold"/>
                <a:ea typeface="Anuphan SemiBold"/>
                <a:cs typeface="Anuphan SemiBold"/>
                <a:sym typeface="Anuphan SemiBold"/>
              </a:rPr>
              <a:t> ) ⊂ ℝ</a:t>
            </a:r>
            <a:r>
              <a:rPr baseline="-25000" lang="es-419" sz="1400">
                <a:latin typeface="Anuphan SemiBold"/>
                <a:ea typeface="Anuphan SemiBold"/>
                <a:cs typeface="Anuphan SemiBold"/>
                <a:sym typeface="Anuphan SemiBold"/>
              </a:rPr>
              <a:t>≥0</a:t>
            </a:r>
            <a:r>
              <a:rPr lang="es-419" sz="1400">
                <a:latin typeface="Anuphan SemiBold"/>
                <a:ea typeface="Anuphan SemiBold"/>
                <a:cs typeface="Anuphan SemiBold"/>
                <a:sym typeface="Anuphan SemiBold"/>
              </a:rPr>
              <a:t>. </a:t>
            </a:r>
            <a:endParaRPr sz="1400">
              <a:latin typeface="Anuphan SemiBold"/>
              <a:ea typeface="Anuphan SemiBold"/>
              <a:cs typeface="Anuphan SemiBold"/>
              <a:sym typeface="Anuphan SemiBold"/>
            </a:endParaRPr>
          </a:p>
          <a:p>
            <a:pPr indent="0" lvl="0" marL="0" rtl="0" algn="just">
              <a:spcBef>
                <a:spcPts val="0"/>
              </a:spcBef>
              <a:spcAft>
                <a:spcPts val="0"/>
              </a:spcAft>
              <a:buNone/>
            </a:pPr>
            <a:r>
              <a:rPr lang="es-419" sz="1400">
                <a:latin typeface="Anuphan SemiBold"/>
                <a:ea typeface="Anuphan SemiBold"/>
                <a:cs typeface="Anuphan SemiBold"/>
                <a:sym typeface="Anuphan SemiBold"/>
              </a:rPr>
              <a:t>Entonces, las distancias mínimas i para las filas con i &gt; m siguen una distribución F. Sea Z := max</a:t>
            </a:r>
            <a:r>
              <a:rPr baseline="-25000" lang="es-419" sz="1400">
                <a:latin typeface="Anuphan SemiBold"/>
                <a:ea typeface="Anuphan SemiBold"/>
                <a:cs typeface="Anuphan SemiBold"/>
                <a:sym typeface="Anuphan SemiBold"/>
              </a:rPr>
              <a:t>1≤i≤n</a:t>
            </a:r>
            <a:r>
              <a:rPr lang="es-419" sz="1400">
                <a:latin typeface="Anuphan SemiBold"/>
                <a:ea typeface="Anuphan SemiBold"/>
                <a:cs typeface="Anuphan SemiBold"/>
                <a:sym typeface="Anuphan SemiBold"/>
              </a:rPr>
              <a:t> δ</a:t>
            </a:r>
            <a:r>
              <a:rPr baseline="-25000" lang="es-419" sz="1400">
                <a:latin typeface="Anuphan SemiBold"/>
                <a:ea typeface="Anuphan SemiBold"/>
                <a:cs typeface="Anuphan SemiBold"/>
                <a:sym typeface="Anuphan SemiBold"/>
              </a:rPr>
              <a:t>i</a:t>
            </a:r>
            <a:r>
              <a:rPr lang="es-419" sz="1400">
                <a:latin typeface="Anuphan SemiBold"/>
                <a:ea typeface="Anuphan SemiBold"/>
                <a:cs typeface="Anuphan SemiBold"/>
                <a:sym typeface="Anuphan SemiBold"/>
              </a:rPr>
              <a:t> con una distribución correspondiente F</a:t>
            </a:r>
            <a:r>
              <a:rPr baseline="-25000" lang="es-419" sz="1400">
                <a:latin typeface="Anuphan SemiBold"/>
                <a:ea typeface="Anuphan SemiBold"/>
                <a:cs typeface="Anuphan SemiBold"/>
                <a:sym typeface="Anuphan SemiBold"/>
              </a:rPr>
              <a:t>Z</a:t>
            </a:r>
            <a:r>
              <a:rPr lang="es-419" sz="1400">
                <a:latin typeface="Anuphan SemiBold"/>
                <a:ea typeface="Anuphan SemiBold"/>
                <a:cs typeface="Anuphan SemiBold"/>
                <a:sym typeface="Anuphan SemiBold"/>
              </a:rPr>
              <a:t> , la distancia de Hausdorff esperada entre X y X(m) para m &lt; n está acotada por:</a:t>
            </a:r>
            <a:endParaRPr sz="1400">
              <a:latin typeface="Anuphan SemiBold"/>
              <a:ea typeface="Anuphan SemiBold"/>
              <a:cs typeface="Anuphan SemiBold"/>
              <a:sym typeface="Anuphan SemiBold"/>
            </a:endParaRPr>
          </a:p>
        </p:txBody>
      </p:sp>
      <p:pic>
        <p:nvPicPr>
          <p:cNvPr id="1751" name="Google Shape;1751;p41" title="[0,0,0,&quot;https://www.codecogs.com/eqnedit.php?latex=%20E%20%5Cleft%5B%20d_H(X%2C%20X(m))%20%5Cright%5D%20%3D%20E_%7BZ%20%5Csim%20F_Z%7D%20%5BZ%5D%20%5Cleq%20%5Cint_0%5E%7BZ%20%2B%201%7D%20%5Cleft(%201%20-%20F_D(z)%20%5Cright)%20(n%20-%201)%20%5C%2C%20dz%20%5Cleq%20%5Cint_0%5E%7BZ%20%2B%201%7D%20%5Cleft(%201%20-%20F_D(z)%20%5Cright)%20m%20(n%20-%20m)%20%5C%2C%20dz%20#0&quot;]"/>
          <p:cNvPicPr preferRelativeResize="0"/>
          <p:nvPr/>
        </p:nvPicPr>
        <p:blipFill>
          <a:blip r:embed="rId3">
            <a:alphaModFix/>
          </a:blip>
          <a:stretch>
            <a:fillRect/>
          </a:stretch>
        </p:blipFill>
        <p:spPr>
          <a:xfrm>
            <a:off x="1056749" y="3407589"/>
            <a:ext cx="7030495" cy="4931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42"/>
          <p:cNvSpPr txBox="1"/>
          <p:nvPr>
            <p:ph idx="4294967295" type="title"/>
          </p:nvPr>
        </p:nvSpPr>
        <p:spPr>
          <a:xfrm>
            <a:off x="1056750" y="768775"/>
            <a:ext cx="7030500" cy="9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Implementación</a:t>
            </a:r>
            <a:endParaRPr/>
          </a:p>
        </p:txBody>
      </p:sp>
      <p:sp>
        <p:nvSpPr>
          <p:cNvPr id="1757" name="Google Shape;1757;p42"/>
          <p:cNvSpPr txBox="1"/>
          <p:nvPr>
            <p:ph idx="4294967295" type="body"/>
          </p:nvPr>
        </p:nvSpPr>
        <p:spPr>
          <a:xfrm>
            <a:off x="720000" y="1779200"/>
            <a:ext cx="7704000" cy="222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Barlow Medium"/>
              <a:buChar char="❏"/>
            </a:pPr>
            <a:r>
              <a:rPr lang="es-419" sz="1400">
                <a:latin typeface="Barlow Medium"/>
                <a:ea typeface="Barlow Medium"/>
                <a:cs typeface="Barlow Medium"/>
                <a:sym typeface="Barlow Medium"/>
              </a:rPr>
              <a:t>Lo hacemos sobre una esfera de dimensión 101 que contiene 10 esferas de dimensión 100.</a:t>
            </a:r>
            <a:endParaRPr sz="1400">
              <a:latin typeface="Barlow Medium"/>
              <a:ea typeface="Barlow Medium"/>
              <a:cs typeface="Barlow Medium"/>
              <a:sym typeface="Barlow Medium"/>
            </a:endParaRPr>
          </a:p>
          <a:p>
            <a:pPr indent="-330200" lvl="0" marL="457200" rtl="0" algn="l">
              <a:spcBef>
                <a:spcPts val="0"/>
              </a:spcBef>
              <a:spcAft>
                <a:spcPts val="0"/>
              </a:spcAft>
              <a:buSzPts val="1600"/>
              <a:buFont typeface="Barlow Medium"/>
              <a:buChar char="❏"/>
            </a:pPr>
            <a:r>
              <a:rPr lang="es-419" sz="1400">
                <a:latin typeface="Barlow Medium"/>
                <a:ea typeface="Barlow Medium"/>
                <a:cs typeface="Barlow Medium"/>
                <a:sym typeface="Barlow Medium"/>
              </a:rPr>
              <a:t>En el espacio latente, reducimos la nube de puntos a 2 dimensiones.</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s-419" sz="1400">
                <a:latin typeface="Barlow Medium"/>
                <a:ea typeface="Barlow Medium"/>
                <a:cs typeface="Barlow Medium"/>
                <a:sym typeface="Barlow Medium"/>
              </a:rPr>
              <a:t>Cada esfera pequeña está conformada por 100 puntos y la esfera grande, por 1000 puntos.</a:t>
            </a:r>
            <a:endParaRPr sz="1400">
              <a:latin typeface="Barlow Medium"/>
              <a:ea typeface="Barlow Medium"/>
              <a:cs typeface="Barlow Medium"/>
              <a:sym typeface="Barlow Medium"/>
            </a:endParaRPr>
          </a:p>
          <a:p>
            <a:pPr indent="-330200" lvl="0" marL="457200" rtl="0" algn="l">
              <a:spcBef>
                <a:spcPts val="0"/>
              </a:spcBef>
              <a:spcAft>
                <a:spcPts val="0"/>
              </a:spcAft>
              <a:buSzPts val="1600"/>
              <a:buFont typeface="Barlow Medium"/>
              <a:buChar char="❏"/>
            </a:pPr>
            <a:r>
              <a:rPr lang="es-419" sz="1400">
                <a:latin typeface="Barlow Medium"/>
                <a:ea typeface="Barlow Medium"/>
                <a:cs typeface="Barlow Medium"/>
                <a:sym typeface="Barlow Medium"/>
              </a:rPr>
              <a:t>Se implementa un AGM con Kruskal, con UnionFind que prioriza índices menores, y va recorriendo las aristas con índices que corresponden con las distancias entre u y v,  después de sortearlas con MergeSort. Las va mirando y agregando al AGM típicamente.</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s-419" sz="1400">
                <a:latin typeface="Barlow Medium"/>
                <a:ea typeface="Barlow Medium"/>
                <a:cs typeface="Barlow Medium"/>
                <a:sym typeface="Barlow Medium"/>
              </a:rPr>
              <a:t>El AGM reemplaza el cálculo de vietoris rips para dimensión cero (betti-0) componentes conexas.</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s-419" sz="1400">
                <a:latin typeface="Barlow Medium"/>
                <a:ea typeface="Barlow Medium"/>
                <a:cs typeface="Barlow Medium"/>
                <a:sym typeface="Barlow Medium"/>
              </a:rPr>
              <a:t>El entrenamiento se hizo con batches de 28 con 100 epochs</a:t>
            </a:r>
            <a:br>
              <a:rPr lang="es-419"/>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grpSp>
        <p:nvGrpSpPr>
          <p:cNvPr id="1762" name="Google Shape;1762;p43"/>
          <p:cNvGrpSpPr/>
          <p:nvPr/>
        </p:nvGrpSpPr>
        <p:grpSpPr>
          <a:xfrm>
            <a:off x="527406" y="1528770"/>
            <a:ext cx="2598185" cy="2946645"/>
            <a:chOff x="1077694" y="2571737"/>
            <a:chExt cx="2526926" cy="2746430"/>
          </a:xfrm>
        </p:grpSpPr>
        <p:sp>
          <p:nvSpPr>
            <p:cNvPr id="1763" name="Google Shape;1763;p43"/>
            <p:cNvSpPr/>
            <p:nvPr/>
          </p:nvSpPr>
          <p:spPr>
            <a:xfrm>
              <a:off x="1077694" y="2571737"/>
              <a:ext cx="2526925" cy="2746430"/>
            </a:xfrm>
            <a:custGeom>
              <a:rect b="b" l="l" r="r" t="t"/>
              <a:pathLst>
                <a:path extrusionOk="0" h="71128" w="103203">
                  <a:moveTo>
                    <a:pt x="0" y="0"/>
                  </a:moveTo>
                  <a:lnTo>
                    <a:pt x="103202" y="0"/>
                  </a:lnTo>
                  <a:lnTo>
                    <a:pt x="103202" y="71128"/>
                  </a:lnTo>
                  <a:lnTo>
                    <a:pt x="0" y="71128"/>
                  </a:lnTo>
                  <a:close/>
                </a:path>
              </a:pathLst>
            </a:custGeom>
            <a:solidFill>
              <a:srgbClr val="FFFFFF"/>
            </a:solidFill>
            <a:ln cap="flat" cmpd="sng" w="19050">
              <a:solidFill>
                <a:srgbClr val="312825"/>
              </a:solidFill>
              <a:prstDash val="solid"/>
              <a:miter lim="1026"/>
              <a:headEnd len="sm" w="sm" type="none"/>
              <a:tailEnd len="sm" w="sm" type="none"/>
            </a:ln>
            <a:effectLst>
              <a:outerShdw blurRad="57150" rotWithShape="0" algn="bl" dir="2700000" dist="952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3"/>
            <p:cNvSpPr/>
            <p:nvPr/>
          </p:nvSpPr>
          <p:spPr>
            <a:xfrm>
              <a:off x="1077694" y="2571760"/>
              <a:ext cx="2526925" cy="219325"/>
            </a:xfrm>
            <a:custGeom>
              <a:rect b="b" l="l" r="r" t="t"/>
              <a:pathLst>
                <a:path extrusionOk="0" h="8773" w="103203">
                  <a:moveTo>
                    <a:pt x="0" y="0"/>
                  </a:moveTo>
                  <a:lnTo>
                    <a:pt x="0" y="8773"/>
                  </a:lnTo>
                  <a:lnTo>
                    <a:pt x="103202" y="8773"/>
                  </a:lnTo>
                  <a:lnTo>
                    <a:pt x="103202" y="0"/>
                  </a:lnTo>
                  <a:close/>
                </a:path>
              </a:pathLst>
            </a:custGeom>
            <a:solidFill>
              <a:schemeClr val="accent2"/>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3"/>
            <p:cNvSpPr/>
            <p:nvPr/>
          </p:nvSpPr>
          <p:spPr>
            <a:xfrm>
              <a:off x="31015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3"/>
            <p:cNvSpPr/>
            <p:nvPr/>
          </p:nvSpPr>
          <p:spPr>
            <a:xfrm>
              <a:off x="32664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3"/>
            <p:cNvSpPr/>
            <p:nvPr/>
          </p:nvSpPr>
          <p:spPr>
            <a:xfrm>
              <a:off x="34313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3"/>
            <p:cNvSpPr/>
            <p:nvPr/>
          </p:nvSpPr>
          <p:spPr>
            <a:xfrm>
              <a:off x="3300225" y="2659963"/>
              <a:ext cx="42900" cy="429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9" name="Google Shape;1769;p43"/>
            <p:cNvGrpSpPr/>
            <p:nvPr/>
          </p:nvGrpSpPr>
          <p:grpSpPr>
            <a:xfrm>
              <a:off x="3458225" y="2653063"/>
              <a:ext cx="56700" cy="56700"/>
              <a:chOff x="3043900" y="2976025"/>
              <a:chExt cx="56700" cy="56700"/>
            </a:xfrm>
          </p:grpSpPr>
          <p:cxnSp>
            <p:nvCxnSpPr>
              <p:cNvPr id="1770" name="Google Shape;1770;p43"/>
              <p:cNvCxnSpPr/>
              <p:nvPr/>
            </p:nvCxnSpPr>
            <p:spPr>
              <a:xfrm flipH="1"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cxnSp>
            <p:nvCxnSpPr>
              <p:cNvPr id="1771" name="Google Shape;1771;p43"/>
              <p:cNvCxnSpPr/>
              <p:nvPr/>
            </p:nvCxnSpPr>
            <p:spPr>
              <a:xfrm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grpSp>
        <p:cxnSp>
          <p:nvCxnSpPr>
            <p:cNvPr id="1772" name="Google Shape;1772;p43"/>
            <p:cNvCxnSpPr/>
            <p:nvPr/>
          </p:nvCxnSpPr>
          <p:spPr>
            <a:xfrm>
              <a:off x="3122875" y="2709766"/>
              <a:ext cx="67800" cy="0"/>
            </a:xfrm>
            <a:prstGeom prst="straightConnector1">
              <a:avLst/>
            </a:prstGeom>
            <a:noFill/>
            <a:ln cap="flat" cmpd="sng" w="19050">
              <a:solidFill>
                <a:srgbClr val="312825"/>
              </a:solidFill>
              <a:prstDash val="solid"/>
              <a:round/>
              <a:headEnd len="med" w="med" type="none"/>
              <a:tailEnd len="med" w="med" type="none"/>
            </a:ln>
          </p:spPr>
        </p:cxnSp>
      </p:grpSp>
      <p:grpSp>
        <p:nvGrpSpPr>
          <p:cNvPr id="1773" name="Google Shape;1773;p43"/>
          <p:cNvGrpSpPr/>
          <p:nvPr/>
        </p:nvGrpSpPr>
        <p:grpSpPr>
          <a:xfrm>
            <a:off x="3272906" y="1528770"/>
            <a:ext cx="2598185" cy="2946645"/>
            <a:chOff x="1077694" y="2571737"/>
            <a:chExt cx="2526926" cy="2746430"/>
          </a:xfrm>
        </p:grpSpPr>
        <p:sp>
          <p:nvSpPr>
            <p:cNvPr id="1774" name="Google Shape;1774;p43"/>
            <p:cNvSpPr/>
            <p:nvPr/>
          </p:nvSpPr>
          <p:spPr>
            <a:xfrm>
              <a:off x="1077694" y="2571737"/>
              <a:ext cx="2526925" cy="2746430"/>
            </a:xfrm>
            <a:custGeom>
              <a:rect b="b" l="l" r="r" t="t"/>
              <a:pathLst>
                <a:path extrusionOk="0" h="71128" w="103203">
                  <a:moveTo>
                    <a:pt x="0" y="0"/>
                  </a:moveTo>
                  <a:lnTo>
                    <a:pt x="103202" y="0"/>
                  </a:lnTo>
                  <a:lnTo>
                    <a:pt x="103202" y="71128"/>
                  </a:lnTo>
                  <a:lnTo>
                    <a:pt x="0" y="71128"/>
                  </a:lnTo>
                  <a:close/>
                </a:path>
              </a:pathLst>
            </a:custGeom>
            <a:solidFill>
              <a:srgbClr val="FFFFFF"/>
            </a:solidFill>
            <a:ln cap="flat" cmpd="sng" w="19050">
              <a:solidFill>
                <a:srgbClr val="312825"/>
              </a:solidFill>
              <a:prstDash val="solid"/>
              <a:miter lim="1026"/>
              <a:headEnd len="sm" w="sm" type="none"/>
              <a:tailEnd len="sm" w="sm" type="none"/>
            </a:ln>
            <a:effectLst>
              <a:outerShdw blurRad="57150" rotWithShape="0" algn="bl" dir="2700000" dist="952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3"/>
            <p:cNvSpPr/>
            <p:nvPr/>
          </p:nvSpPr>
          <p:spPr>
            <a:xfrm>
              <a:off x="1077694" y="2571760"/>
              <a:ext cx="2526925" cy="219325"/>
            </a:xfrm>
            <a:custGeom>
              <a:rect b="b" l="l" r="r" t="t"/>
              <a:pathLst>
                <a:path extrusionOk="0" h="8773" w="103203">
                  <a:moveTo>
                    <a:pt x="0" y="0"/>
                  </a:moveTo>
                  <a:lnTo>
                    <a:pt x="0" y="8773"/>
                  </a:lnTo>
                  <a:lnTo>
                    <a:pt x="103202" y="8773"/>
                  </a:lnTo>
                  <a:lnTo>
                    <a:pt x="103202" y="0"/>
                  </a:lnTo>
                  <a:close/>
                </a:path>
              </a:pathLst>
            </a:custGeom>
            <a:solidFill>
              <a:schemeClr val="accent2"/>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3"/>
            <p:cNvSpPr/>
            <p:nvPr/>
          </p:nvSpPr>
          <p:spPr>
            <a:xfrm>
              <a:off x="31015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3"/>
            <p:cNvSpPr/>
            <p:nvPr/>
          </p:nvSpPr>
          <p:spPr>
            <a:xfrm>
              <a:off x="32664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34313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3300225" y="2659963"/>
              <a:ext cx="42900" cy="429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0" name="Google Shape;1780;p43"/>
            <p:cNvGrpSpPr/>
            <p:nvPr/>
          </p:nvGrpSpPr>
          <p:grpSpPr>
            <a:xfrm>
              <a:off x="3458225" y="2653063"/>
              <a:ext cx="56700" cy="56700"/>
              <a:chOff x="3043900" y="2976025"/>
              <a:chExt cx="56700" cy="56700"/>
            </a:xfrm>
          </p:grpSpPr>
          <p:cxnSp>
            <p:nvCxnSpPr>
              <p:cNvPr id="1781" name="Google Shape;1781;p43"/>
              <p:cNvCxnSpPr/>
              <p:nvPr/>
            </p:nvCxnSpPr>
            <p:spPr>
              <a:xfrm flipH="1"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cxnSp>
            <p:nvCxnSpPr>
              <p:cNvPr id="1782" name="Google Shape;1782;p43"/>
              <p:cNvCxnSpPr/>
              <p:nvPr/>
            </p:nvCxnSpPr>
            <p:spPr>
              <a:xfrm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grpSp>
        <p:cxnSp>
          <p:nvCxnSpPr>
            <p:cNvPr id="1783" name="Google Shape;1783;p43"/>
            <p:cNvCxnSpPr/>
            <p:nvPr/>
          </p:nvCxnSpPr>
          <p:spPr>
            <a:xfrm>
              <a:off x="3122875" y="2709766"/>
              <a:ext cx="67800" cy="0"/>
            </a:xfrm>
            <a:prstGeom prst="straightConnector1">
              <a:avLst/>
            </a:prstGeom>
            <a:noFill/>
            <a:ln cap="flat" cmpd="sng" w="19050">
              <a:solidFill>
                <a:srgbClr val="312825"/>
              </a:solidFill>
              <a:prstDash val="solid"/>
              <a:round/>
              <a:headEnd len="med" w="med" type="none"/>
              <a:tailEnd len="med" w="med" type="none"/>
            </a:ln>
          </p:spPr>
        </p:cxnSp>
      </p:grpSp>
      <p:grpSp>
        <p:nvGrpSpPr>
          <p:cNvPr id="1784" name="Google Shape;1784;p43"/>
          <p:cNvGrpSpPr/>
          <p:nvPr/>
        </p:nvGrpSpPr>
        <p:grpSpPr>
          <a:xfrm>
            <a:off x="6018406" y="1528770"/>
            <a:ext cx="2598185" cy="2946645"/>
            <a:chOff x="1077694" y="2571737"/>
            <a:chExt cx="2526926" cy="2746430"/>
          </a:xfrm>
        </p:grpSpPr>
        <p:sp>
          <p:nvSpPr>
            <p:cNvPr id="1785" name="Google Shape;1785;p43"/>
            <p:cNvSpPr/>
            <p:nvPr/>
          </p:nvSpPr>
          <p:spPr>
            <a:xfrm>
              <a:off x="1077694" y="2571737"/>
              <a:ext cx="2526925" cy="2746430"/>
            </a:xfrm>
            <a:custGeom>
              <a:rect b="b" l="l" r="r" t="t"/>
              <a:pathLst>
                <a:path extrusionOk="0" h="71128" w="103203">
                  <a:moveTo>
                    <a:pt x="0" y="0"/>
                  </a:moveTo>
                  <a:lnTo>
                    <a:pt x="103202" y="0"/>
                  </a:lnTo>
                  <a:lnTo>
                    <a:pt x="103202" y="71128"/>
                  </a:lnTo>
                  <a:lnTo>
                    <a:pt x="0" y="71128"/>
                  </a:lnTo>
                  <a:close/>
                </a:path>
              </a:pathLst>
            </a:custGeom>
            <a:solidFill>
              <a:srgbClr val="FFFFFF"/>
            </a:solidFill>
            <a:ln cap="flat" cmpd="sng" w="19050">
              <a:solidFill>
                <a:srgbClr val="312825"/>
              </a:solidFill>
              <a:prstDash val="solid"/>
              <a:miter lim="1026"/>
              <a:headEnd len="sm" w="sm" type="none"/>
              <a:tailEnd len="sm" w="sm" type="none"/>
            </a:ln>
            <a:effectLst>
              <a:outerShdw blurRad="57150" rotWithShape="0" algn="bl" dir="2700000" dist="952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3"/>
            <p:cNvSpPr/>
            <p:nvPr/>
          </p:nvSpPr>
          <p:spPr>
            <a:xfrm>
              <a:off x="1077694" y="2571760"/>
              <a:ext cx="2526925" cy="219325"/>
            </a:xfrm>
            <a:custGeom>
              <a:rect b="b" l="l" r="r" t="t"/>
              <a:pathLst>
                <a:path extrusionOk="0" h="8773" w="103203">
                  <a:moveTo>
                    <a:pt x="0" y="0"/>
                  </a:moveTo>
                  <a:lnTo>
                    <a:pt x="0" y="8773"/>
                  </a:lnTo>
                  <a:lnTo>
                    <a:pt x="103202" y="8773"/>
                  </a:lnTo>
                  <a:lnTo>
                    <a:pt x="103202" y="0"/>
                  </a:lnTo>
                  <a:close/>
                </a:path>
              </a:pathLst>
            </a:custGeom>
            <a:solidFill>
              <a:schemeClr val="accent2"/>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3"/>
            <p:cNvSpPr/>
            <p:nvPr/>
          </p:nvSpPr>
          <p:spPr>
            <a:xfrm>
              <a:off x="31015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3"/>
            <p:cNvSpPr/>
            <p:nvPr/>
          </p:nvSpPr>
          <p:spPr>
            <a:xfrm>
              <a:off x="32664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3"/>
            <p:cNvSpPr/>
            <p:nvPr/>
          </p:nvSpPr>
          <p:spPr>
            <a:xfrm>
              <a:off x="34313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3"/>
            <p:cNvSpPr/>
            <p:nvPr/>
          </p:nvSpPr>
          <p:spPr>
            <a:xfrm>
              <a:off x="3300225" y="2659963"/>
              <a:ext cx="42900" cy="429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1" name="Google Shape;1791;p43"/>
            <p:cNvGrpSpPr/>
            <p:nvPr/>
          </p:nvGrpSpPr>
          <p:grpSpPr>
            <a:xfrm>
              <a:off x="3458225" y="2653063"/>
              <a:ext cx="56700" cy="56700"/>
              <a:chOff x="3043900" y="2976025"/>
              <a:chExt cx="56700" cy="56700"/>
            </a:xfrm>
          </p:grpSpPr>
          <p:cxnSp>
            <p:nvCxnSpPr>
              <p:cNvPr id="1792" name="Google Shape;1792;p43"/>
              <p:cNvCxnSpPr/>
              <p:nvPr/>
            </p:nvCxnSpPr>
            <p:spPr>
              <a:xfrm flipH="1"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cxnSp>
            <p:nvCxnSpPr>
              <p:cNvPr id="1793" name="Google Shape;1793;p43"/>
              <p:cNvCxnSpPr/>
              <p:nvPr/>
            </p:nvCxnSpPr>
            <p:spPr>
              <a:xfrm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grpSp>
        <p:cxnSp>
          <p:nvCxnSpPr>
            <p:cNvPr id="1794" name="Google Shape;1794;p43"/>
            <p:cNvCxnSpPr/>
            <p:nvPr/>
          </p:nvCxnSpPr>
          <p:spPr>
            <a:xfrm>
              <a:off x="3122875" y="2709766"/>
              <a:ext cx="67800" cy="0"/>
            </a:xfrm>
            <a:prstGeom prst="straightConnector1">
              <a:avLst/>
            </a:prstGeom>
            <a:noFill/>
            <a:ln cap="flat" cmpd="sng" w="19050">
              <a:solidFill>
                <a:srgbClr val="312825"/>
              </a:solidFill>
              <a:prstDash val="solid"/>
              <a:round/>
              <a:headEnd len="med" w="med" type="none"/>
              <a:tailEnd len="med" w="med" type="none"/>
            </a:ln>
          </p:spPr>
        </p:cxnSp>
      </p:grpSp>
      <p:sp>
        <p:nvSpPr>
          <p:cNvPr id="1795" name="Google Shape;1795;p43"/>
          <p:cNvSpPr txBox="1"/>
          <p:nvPr>
            <p:ph type="title"/>
          </p:nvPr>
        </p:nvSpPr>
        <p:spPr>
          <a:xfrm>
            <a:off x="720000" y="765756"/>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Esferas en el espacio latente</a:t>
            </a:r>
            <a:endParaRPr/>
          </a:p>
        </p:txBody>
      </p:sp>
      <p:pic>
        <p:nvPicPr>
          <p:cNvPr id="1796" name="Google Shape;1796;p43"/>
          <p:cNvPicPr preferRelativeResize="0"/>
          <p:nvPr/>
        </p:nvPicPr>
        <p:blipFill>
          <a:blip r:embed="rId3">
            <a:alphaModFix/>
          </a:blip>
          <a:stretch>
            <a:fillRect/>
          </a:stretch>
        </p:blipFill>
        <p:spPr>
          <a:xfrm>
            <a:off x="3310255" y="1844039"/>
            <a:ext cx="2523474" cy="2580200"/>
          </a:xfrm>
          <a:prstGeom prst="rect">
            <a:avLst/>
          </a:prstGeom>
          <a:noFill/>
          <a:ln>
            <a:noFill/>
          </a:ln>
        </p:spPr>
      </p:pic>
      <p:pic>
        <p:nvPicPr>
          <p:cNvPr id="1797" name="Google Shape;1797;p43"/>
          <p:cNvPicPr preferRelativeResize="0"/>
          <p:nvPr/>
        </p:nvPicPr>
        <p:blipFill>
          <a:blip r:embed="rId4">
            <a:alphaModFix/>
          </a:blip>
          <a:stretch>
            <a:fillRect/>
          </a:stretch>
        </p:blipFill>
        <p:spPr>
          <a:xfrm>
            <a:off x="6059125" y="1844013"/>
            <a:ext cx="2523474" cy="2580226"/>
          </a:xfrm>
          <a:prstGeom prst="rect">
            <a:avLst/>
          </a:prstGeom>
          <a:noFill/>
          <a:ln>
            <a:noFill/>
          </a:ln>
        </p:spPr>
      </p:pic>
      <p:pic>
        <p:nvPicPr>
          <p:cNvPr id="1798" name="Google Shape;1798;p43"/>
          <p:cNvPicPr preferRelativeResize="0"/>
          <p:nvPr/>
        </p:nvPicPr>
        <p:blipFill>
          <a:blip r:embed="rId5">
            <a:alphaModFix/>
          </a:blip>
          <a:stretch>
            <a:fillRect/>
          </a:stretch>
        </p:blipFill>
        <p:spPr>
          <a:xfrm>
            <a:off x="561375" y="1843998"/>
            <a:ext cx="2523484" cy="2580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6"/>
          <p:cNvSpPr txBox="1"/>
          <p:nvPr>
            <p:ph type="title"/>
          </p:nvPr>
        </p:nvSpPr>
        <p:spPr>
          <a:xfrm>
            <a:off x="1884150" y="772050"/>
            <a:ext cx="5375700" cy="9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¿De qu</a:t>
            </a:r>
            <a:r>
              <a:rPr lang="es-419"/>
              <a:t>é vamos a hablar?</a:t>
            </a:r>
            <a:endParaRPr/>
          </a:p>
        </p:txBody>
      </p:sp>
      <p:sp>
        <p:nvSpPr>
          <p:cNvPr id="1552" name="Google Shape;1552;p26"/>
          <p:cNvSpPr txBox="1"/>
          <p:nvPr>
            <p:ph idx="4294967295" type="body"/>
          </p:nvPr>
        </p:nvSpPr>
        <p:spPr>
          <a:xfrm>
            <a:off x="691950" y="1657350"/>
            <a:ext cx="7760100" cy="28089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Barlow Medium"/>
              <a:buChar char="❏"/>
            </a:pPr>
            <a:r>
              <a:rPr lang="es-419" sz="1400">
                <a:latin typeface="Barlow Medium"/>
                <a:ea typeface="Barlow Medium"/>
                <a:cs typeface="Barlow Medium"/>
                <a:sym typeface="Barlow Medium"/>
              </a:rPr>
              <a:t>Topological Autoencoders (2020): Michael Moor, Max Horn, Bastian Rieck, Karsten Borgward</a:t>
            </a:r>
            <a:endParaRPr sz="1400">
              <a:latin typeface="Barlow Medium"/>
              <a:ea typeface="Barlow Medium"/>
              <a:cs typeface="Barlow Medium"/>
              <a:sym typeface="Barlow Medium"/>
            </a:endParaRPr>
          </a:p>
          <a:p>
            <a:pPr indent="-330200" lvl="0" marL="457200" rtl="0" algn="l">
              <a:spcBef>
                <a:spcPts val="1000"/>
              </a:spcBef>
              <a:spcAft>
                <a:spcPts val="0"/>
              </a:spcAft>
              <a:buSzPts val="1600"/>
              <a:buFont typeface="Barlow Medium"/>
              <a:buChar char="❏"/>
            </a:pPr>
            <a:r>
              <a:rPr lang="es-419" sz="1400">
                <a:latin typeface="Barlow Medium"/>
                <a:ea typeface="Barlow Medium"/>
                <a:cs typeface="Barlow Medium"/>
                <a:sym typeface="Barlow Medium"/>
              </a:rPr>
              <a:t>Veremos c</a:t>
            </a:r>
            <a:r>
              <a:rPr lang="es-419" sz="1400">
                <a:latin typeface="Barlow Medium"/>
                <a:ea typeface="Barlow Medium"/>
                <a:cs typeface="Barlow Medium"/>
                <a:sym typeface="Barlow Medium"/>
              </a:rPr>
              <a:t>ómo la arquitectura de los </a:t>
            </a:r>
            <a:r>
              <a:rPr lang="es-419" sz="1400">
                <a:latin typeface="Barlow Medium"/>
                <a:ea typeface="Barlow Medium"/>
                <a:cs typeface="Barlow Medium"/>
                <a:sym typeface="Barlow Medium"/>
              </a:rPr>
              <a:t>Autoencoders con una modificaci</a:t>
            </a:r>
            <a:r>
              <a:rPr lang="es-419" sz="1400">
                <a:latin typeface="Barlow Medium"/>
                <a:ea typeface="Barlow Medium"/>
                <a:cs typeface="Barlow Medium"/>
                <a:sym typeface="Barlow Medium"/>
              </a:rPr>
              <a:t>ón pueden conservar la topología de los datos del input en el output. Para esto, le agregaremos un </a:t>
            </a:r>
            <a:r>
              <a:rPr lang="es-419" sz="1400">
                <a:latin typeface="Barlow Medium"/>
                <a:ea typeface="Barlow Medium"/>
                <a:cs typeface="Barlow Medium"/>
                <a:sym typeface="Barlow Medium"/>
              </a:rPr>
              <a:t>término</a:t>
            </a:r>
            <a:r>
              <a:rPr lang="es-419" sz="1400">
                <a:latin typeface="Barlow Medium"/>
                <a:ea typeface="Barlow Medium"/>
                <a:cs typeface="Barlow Medium"/>
                <a:sym typeface="Barlow Medium"/>
              </a:rPr>
              <a:t> a la </a:t>
            </a:r>
            <a:r>
              <a:rPr lang="es-419" sz="1400">
                <a:latin typeface="Barlow Medium"/>
                <a:ea typeface="Barlow Medium"/>
                <a:cs typeface="Barlow Medium"/>
                <a:sym typeface="Barlow Medium"/>
              </a:rPr>
              <a:t>métrica</a:t>
            </a:r>
            <a:r>
              <a:rPr lang="es-419" sz="1400">
                <a:latin typeface="Barlow Medium"/>
                <a:ea typeface="Barlow Medium"/>
                <a:cs typeface="Barlow Medium"/>
                <a:sym typeface="Barlow Medium"/>
              </a:rPr>
              <a:t> usual.</a:t>
            </a:r>
            <a:endParaRPr sz="1400">
              <a:latin typeface="Barlow Medium"/>
              <a:ea typeface="Barlow Medium"/>
              <a:cs typeface="Barlow Medium"/>
              <a:sym typeface="Barlow Medium"/>
            </a:endParaRPr>
          </a:p>
          <a:p>
            <a:pPr indent="-330200" lvl="0" marL="457200" rtl="0" algn="l">
              <a:spcBef>
                <a:spcPts val="1000"/>
              </a:spcBef>
              <a:spcAft>
                <a:spcPts val="0"/>
              </a:spcAft>
              <a:buSzPts val="1600"/>
              <a:buFont typeface="Barlow Medium"/>
              <a:buChar char="❏"/>
            </a:pPr>
            <a:r>
              <a:rPr lang="es-419" sz="1400">
                <a:latin typeface="Barlow Medium"/>
                <a:ea typeface="Barlow Medium"/>
                <a:cs typeface="Barlow Medium"/>
                <a:sym typeface="Barlow Medium"/>
              </a:rPr>
              <a:t>Veremos aplicaciones.</a:t>
            </a:r>
            <a:endParaRPr sz="1400">
              <a:latin typeface="Barlow Medium"/>
              <a:ea typeface="Barlow Medium"/>
              <a:cs typeface="Barlow Medium"/>
              <a:sym typeface="Barlow Medium"/>
            </a:endParaRPr>
          </a:p>
          <a:p>
            <a:pPr indent="-317500" lvl="0" marL="457200" rtl="0" algn="l">
              <a:spcBef>
                <a:spcPts val="1000"/>
              </a:spcBef>
              <a:spcAft>
                <a:spcPts val="0"/>
              </a:spcAft>
              <a:buSzPts val="1400"/>
              <a:buFont typeface="Barlow Medium"/>
              <a:buChar char="❏"/>
            </a:pPr>
            <a:r>
              <a:rPr lang="es-419" sz="1400">
                <a:latin typeface="Barlow Medium"/>
                <a:ea typeface="Barlow Medium"/>
                <a:cs typeface="Barlow Medium"/>
                <a:sym typeface="Barlow Medium"/>
              </a:rPr>
              <a:t>Porque funciona</a:t>
            </a:r>
            <a:endParaRPr sz="1400">
              <a:latin typeface="Barlow Medium"/>
              <a:ea typeface="Barlow Medium"/>
              <a:cs typeface="Barlow Medium"/>
              <a:sym typeface="Barlow Medium"/>
            </a:endParaRPr>
          </a:p>
          <a:p>
            <a:pPr indent="-330200" lvl="0" marL="457200" rtl="0" algn="just">
              <a:spcBef>
                <a:spcPts val="1000"/>
              </a:spcBef>
              <a:spcAft>
                <a:spcPts val="1000"/>
              </a:spcAft>
              <a:buSzPts val="1600"/>
              <a:buFont typeface="Barlow Medium"/>
              <a:buChar char="❏"/>
            </a:pPr>
            <a:r>
              <a:rPr lang="es-419" sz="1400">
                <a:latin typeface="Barlow Medium"/>
                <a:ea typeface="Barlow Medium"/>
                <a:cs typeface="Barlow Medium"/>
                <a:sym typeface="Barlow Medium"/>
              </a:rPr>
              <a:t>Y por </a:t>
            </a:r>
            <a:r>
              <a:rPr lang="es-419" sz="1400">
                <a:latin typeface="Barlow Medium"/>
                <a:ea typeface="Barlow Medium"/>
                <a:cs typeface="Barlow Medium"/>
                <a:sym typeface="Barlow Medium"/>
              </a:rPr>
              <a:t>último</a:t>
            </a:r>
            <a:r>
              <a:rPr lang="es-419" sz="1400">
                <a:latin typeface="Barlow Medium"/>
                <a:ea typeface="Barlow Medium"/>
                <a:cs typeface="Barlow Medium"/>
                <a:sym typeface="Barlow Medium"/>
              </a:rPr>
              <a:t>, </a:t>
            </a:r>
            <a:r>
              <a:rPr lang="es-419" sz="1400">
                <a:latin typeface="Barlow Medium"/>
                <a:ea typeface="Barlow Medium"/>
                <a:cs typeface="Barlow Medium"/>
                <a:sym typeface="Barlow Medium"/>
              </a:rPr>
              <a:t>cómo</a:t>
            </a:r>
            <a:r>
              <a:rPr lang="es-419" sz="1400">
                <a:latin typeface="Barlow Medium"/>
                <a:ea typeface="Barlow Medium"/>
                <a:cs typeface="Barlow Medium"/>
                <a:sym typeface="Barlow Medium"/>
              </a:rPr>
              <a:t> se implementa.</a:t>
            </a:r>
            <a:endParaRPr sz="1400">
              <a:latin typeface="Barlow Medium"/>
              <a:ea typeface="Barlow Medium"/>
              <a:cs typeface="Barlow Medium"/>
              <a:sym typeface="Barlow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grpSp>
        <p:nvGrpSpPr>
          <p:cNvPr id="1803" name="Google Shape;1803;p44"/>
          <p:cNvGrpSpPr/>
          <p:nvPr/>
        </p:nvGrpSpPr>
        <p:grpSpPr>
          <a:xfrm>
            <a:off x="1396300" y="1662362"/>
            <a:ext cx="2884534" cy="2963553"/>
            <a:chOff x="1024541" y="2571748"/>
            <a:chExt cx="2580084" cy="2650763"/>
          </a:xfrm>
        </p:grpSpPr>
        <p:sp>
          <p:nvSpPr>
            <p:cNvPr id="1804" name="Google Shape;1804;p44"/>
            <p:cNvSpPr/>
            <p:nvPr/>
          </p:nvSpPr>
          <p:spPr>
            <a:xfrm>
              <a:off x="1024541" y="2571748"/>
              <a:ext cx="2580075" cy="2650763"/>
            </a:xfrm>
            <a:custGeom>
              <a:rect b="b" l="l" r="r" t="t"/>
              <a:pathLst>
                <a:path extrusionOk="0" h="71128" w="103203">
                  <a:moveTo>
                    <a:pt x="0" y="0"/>
                  </a:moveTo>
                  <a:lnTo>
                    <a:pt x="103202" y="0"/>
                  </a:lnTo>
                  <a:lnTo>
                    <a:pt x="103202" y="71128"/>
                  </a:lnTo>
                  <a:lnTo>
                    <a:pt x="0" y="71128"/>
                  </a:lnTo>
                  <a:close/>
                </a:path>
              </a:pathLst>
            </a:custGeom>
            <a:solidFill>
              <a:srgbClr val="FFFFFF"/>
            </a:solidFill>
            <a:ln cap="flat" cmpd="sng" w="19050">
              <a:solidFill>
                <a:srgbClr val="312825"/>
              </a:solidFill>
              <a:prstDash val="solid"/>
              <a:miter lim="1026"/>
              <a:headEnd len="sm" w="sm" type="none"/>
              <a:tailEnd len="sm" w="sm" type="none"/>
            </a:ln>
            <a:effectLst>
              <a:outerShdw blurRad="57150" rotWithShape="0" algn="bl" dir="2700000" dist="952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4"/>
            <p:cNvSpPr/>
            <p:nvPr/>
          </p:nvSpPr>
          <p:spPr>
            <a:xfrm>
              <a:off x="1024550" y="2571750"/>
              <a:ext cx="2580075" cy="219325"/>
            </a:xfrm>
            <a:custGeom>
              <a:rect b="b" l="l" r="r" t="t"/>
              <a:pathLst>
                <a:path extrusionOk="0" h="8773" w="103203">
                  <a:moveTo>
                    <a:pt x="0" y="0"/>
                  </a:moveTo>
                  <a:lnTo>
                    <a:pt x="0" y="8773"/>
                  </a:lnTo>
                  <a:lnTo>
                    <a:pt x="103202" y="8773"/>
                  </a:lnTo>
                  <a:lnTo>
                    <a:pt x="103202" y="0"/>
                  </a:lnTo>
                  <a:close/>
                </a:path>
              </a:pathLst>
            </a:custGeom>
            <a:solidFill>
              <a:schemeClr val="accent3"/>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4"/>
            <p:cNvSpPr/>
            <p:nvPr/>
          </p:nvSpPr>
          <p:spPr>
            <a:xfrm>
              <a:off x="31015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4"/>
            <p:cNvSpPr/>
            <p:nvPr/>
          </p:nvSpPr>
          <p:spPr>
            <a:xfrm>
              <a:off x="32664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4"/>
            <p:cNvSpPr/>
            <p:nvPr/>
          </p:nvSpPr>
          <p:spPr>
            <a:xfrm>
              <a:off x="34313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4"/>
            <p:cNvSpPr/>
            <p:nvPr/>
          </p:nvSpPr>
          <p:spPr>
            <a:xfrm>
              <a:off x="3300225" y="2659963"/>
              <a:ext cx="42900" cy="429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0" name="Google Shape;1810;p44"/>
            <p:cNvGrpSpPr/>
            <p:nvPr/>
          </p:nvGrpSpPr>
          <p:grpSpPr>
            <a:xfrm>
              <a:off x="3458225" y="2653063"/>
              <a:ext cx="56700" cy="56700"/>
              <a:chOff x="3043900" y="2976025"/>
              <a:chExt cx="56700" cy="56700"/>
            </a:xfrm>
          </p:grpSpPr>
          <p:cxnSp>
            <p:nvCxnSpPr>
              <p:cNvPr id="1811" name="Google Shape;1811;p44"/>
              <p:cNvCxnSpPr/>
              <p:nvPr/>
            </p:nvCxnSpPr>
            <p:spPr>
              <a:xfrm flipH="1"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cxnSp>
            <p:nvCxnSpPr>
              <p:cNvPr id="1812" name="Google Shape;1812;p44"/>
              <p:cNvCxnSpPr/>
              <p:nvPr/>
            </p:nvCxnSpPr>
            <p:spPr>
              <a:xfrm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grpSp>
        <p:cxnSp>
          <p:nvCxnSpPr>
            <p:cNvPr id="1813" name="Google Shape;1813;p44"/>
            <p:cNvCxnSpPr/>
            <p:nvPr/>
          </p:nvCxnSpPr>
          <p:spPr>
            <a:xfrm>
              <a:off x="3122875" y="2709766"/>
              <a:ext cx="67800" cy="0"/>
            </a:xfrm>
            <a:prstGeom prst="straightConnector1">
              <a:avLst/>
            </a:prstGeom>
            <a:noFill/>
            <a:ln cap="flat" cmpd="sng" w="19050">
              <a:solidFill>
                <a:srgbClr val="312825"/>
              </a:solidFill>
              <a:prstDash val="solid"/>
              <a:round/>
              <a:headEnd len="med" w="med" type="none"/>
              <a:tailEnd len="med" w="med" type="none"/>
            </a:ln>
          </p:spPr>
        </p:cxnSp>
      </p:grpSp>
      <p:grpSp>
        <p:nvGrpSpPr>
          <p:cNvPr id="1814" name="Google Shape;1814;p44"/>
          <p:cNvGrpSpPr/>
          <p:nvPr/>
        </p:nvGrpSpPr>
        <p:grpSpPr>
          <a:xfrm>
            <a:off x="4863175" y="1662362"/>
            <a:ext cx="2884534" cy="2963553"/>
            <a:chOff x="1024541" y="2571748"/>
            <a:chExt cx="2580084" cy="2650763"/>
          </a:xfrm>
        </p:grpSpPr>
        <p:sp>
          <p:nvSpPr>
            <p:cNvPr id="1815" name="Google Shape;1815;p44"/>
            <p:cNvSpPr/>
            <p:nvPr/>
          </p:nvSpPr>
          <p:spPr>
            <a:xfrm>
              <a:off x="1024541" y="2571748"/>
              <a:ext cx="2580075" cy="2650763"/>
            </a:xfrm>
            <a:custGeom>
              <a:rect b="b" l="l" r="r" t="t"/>
              <a:pathLst>
                <a:path extrusionOk="0" h="71128" w="103203">
                  <a:moveTo>
                    <a:pt x="0" y="0"/>
                  </a:moveTo>
                  <a:lnTo>
                    <a:pt x="103202" y="0"/>
                  </a:lnTo>
                  <a:lnTo>
                    <a:pt x="103202" y="71128"/>
                  </a:lnTo>
                  <a:lnTo>
                    <a:pt x="0" y="71128"/>
                  </a:lnTo>
                  <a:close/>
                </a:path>
              </a:pathLst>
            </a:custGeom>
            <a:solidFill>
              <a:srgbClr val="FFFFFF"/>
            </a:solidFill>
            <a:ln cap="flat" cmpd="sng" w="19050">
              <a:solidFill>
                <a:srgbClr val="312825"/>
              </a:solidFill>
              <a:prstDash val="solid"/>
              <a:miter lim="1026"/>
              <a:headEnd len="sm" w="sm" type="none"/>
              <a:tailEnd len="sm" w="sm" type="none"/>
            </a:ln>
            <a:effectLst>
              <a:outerShdw blurRad="57150" rotWithShape="0" algn="bl" dir="2700000" dist="952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4"/>
            <p:cNvSpPr/>
            <p:nvPr/>
          </p:nvSpPr>
          <p:spPr>
            <a:xfrm>
              <a:off x="1024550" y="2571750"/>
              <a:ext cx="2580075" cy="219325"/>
            </a:xfrm>
            <a:custGeom>
              <a:rect b="b" l="l" r="r" t="t"/>
              <a:pathLst>
                <a:path extrusionOk="0" h="8773" w="103203">
                  <a:moveTo>
                    <a:pt x="0" y="0"/>
                  </a:moveTo>
                  <a:lnTo>
                    <a:pt x="0" y="8773"/>
                  </a:lnTo>
                  <a:lnTo>
                    <a:pt x="103202" y="8773"/>
                  </a:lnTo>
                  <a:lnTo>
                    <a:pt x="103202" y="0"/>
                  </a:lnTo>
                  <a:close/>
                </a:path>
              </a:pathLst>
            </a:custGeom>
            <a:solidFill>
              <a:schemeClr val="accent3"/>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4"/>
            <p:cNvSpPr/>
            <p:nvPr/>
          </p:nvSpPr>
          <p:spPr>
            <a:xfrm>
              <a:off x="31015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4"/>
            <p:cNvSpPr/>
            <p:nvPr/>
          </p:nvSpPr>
          <p:spPr>
            <a:xfrm>
              <a:off x="32664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4"/>
            <p:cNvSpPr/>
            <p:nvPr/>
          </p:nvSpPr>
          <p:spPr>
            <a:xfrm>
              <a:off x="34313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4"/>
            <p:cNvSpPr/>
            <p:nvPr/>
          </p:nvSpPr>
          <p:spPr>
            <a:xfrm>
              <a:off x="3300225" y="2659963"/>
              <a:ext cx="42900" cy="429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1" name="Google Shape;1821;p44"/>
            <p:cNvGrpSpPr/>
            <p:nvPr/>
          </p:nvGrpSpPr>
          <p:grpSpPr>
            <a:xfrm>
              <a:off x="3458225" y="2653063"/>
              <a:ext cx="56700" cy="56700"/>
              <a:chOff x="3043900" y="2976025"/>
              <a:chExt cx="56700" cy="56700"/>
            </a:xfrm>
          </p:grpSpPr>
          <p:cxnSp>
            <p:nvCxnSpPr>
              <p:cNvPr id="1822" name="Google Shape;1822;p44"/>
              <p:cNvCxnSpPr/>
              <p:nvPr/>
            </p:nvCxnSpPr>
            <p:spPr>
              <a:xfrm flipH="1"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cxnSp>
            <p:nvCxnSpPr>
              <p:cNvPr id="1823" name="Google Shape;1823;p44"/>
              <p:cNvCxnSpPr/>
              <p:nvPr/>
            </p:nvCxnSpPr>
            <p:spPr>
              <a:xfrm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grpSp>
        <p:cxnSp>
          <p:nvCxnSpPr>
            <p:cNvPr id="1824" name="Google Shape;1824;p44"/>
            <p:cNvCxnSpPr/>
            <p:nvPr/>
          </p:nvCxnSpPr>
          <p:spPr>
            <a:xfrm>
              <a:off x="3122875" y="2709766"/>
              <a:ext cx="67800" cy="0"/>
            </a:xfrm>
            <a:prstGeom prst="straightConnector1">
              <a:avLst/>
            </a:prstGeom>
            <a:noFill/>
            <a:ln cap="flat" cmpd="sng" w="19050">
              <a:solidFill>
                <a:srgbClr val="312825"/>
              </a:solidFill>
              <a:prstDash val="solid"/>
              <a:round/>
              <a:headEnd len="med" w="med" type="none"/>
              <a:tailEnd len="med" w="med" type="none"/>
            </a:ln>
          </p:spPr>
        </p:cxnSp>
      </p:grpSp>
      <p:pic>
        <p:nvPicPr>
          <p:cNvPr id="1825" name="Google Shape;1825;p44"/>
          <p:cNvPicPr preferRelativeResize="0"/>
          <p:nvPr/>
        </p:nvPicPr>
        <p:blipFill rotWithShape="1">
          <a:blip r:embed="rId3">
            <a:alphaModFix/>
          </a:blip>
          <a:srcRect b="3755" l="12910" r="17529" t="4644"/>
          <a:stretch/>
        </p:blipFill>
        <p:spPr>
          <a:xfrm>
            <a:off x="1457750" y="1939288"/>
            <a:ext cx="2671200" cy="2631600"/>
          </a:xfrm>
          <a:prstGeom prst="rect">
            <a:avLst/>
          </a:prstGeom>
          <a:noFill/>
          <a:ln>
            <a:noFill/>
          </a:ln>
        </p:spPr>
      </p:pic>
      <p:sp>
        <p:nvSpPr>
          <p:cNvPr id="1826" name="Google Shape;1826;p44"/>
          <p:cNvSpPr txBox="1"/>
          <p:nvPr>
            <p:ph type="title"/>
          </p:nvPr>
        </p:nvSpPr>
        <p:spPr>
          <a:xfrm>
            <a:off x="720000" y="762350"/>
            <a:ext cx="7704000" cy="9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Visualización del espacio latente</a:t>
            </a:r>
            <a:endParaRPr/>
          </a:p>
        </p:txBody>
      </p:sp>
      <p:pic>
        <p:nvPicPr>
          <p:cNvPr id="1827" name="Google Shape;1827;p44"/>
          <p:cNvPicPr preferRelativeResize="0"/>
          <p:nvPr/>
        </p:nvPicPr>
        <p:blipFill rotWithShape="1">
          <a:blip r:embed="rId4">
            <a:alphaModFix/>
          </a:blip>
          <a:srcRect b="3325" l="14898" r="16823" t="5074"/>
          <a:stretch/>
        </p:blipFill>
        <p:spPr>
          <a:xfrm>
            <a:off x="4919063" y="1939238"/>
            <a:ext cx="2670349" cy="2631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45"/>
          <p:cNvSpPr txBox="1"/>
          <p:nvPr>
            <p:ph idx="4294967295" type="title"/>
          </p:nvPr>
        </p:nvSpPr>
        <p:spPr>
          <a:xfrm>
            <a:off x="760350" y="1111825"/>
            <a:ext cx="7623300" cy="8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a:latin typeface="Anuphan"/>
                <a:ea typeface="Anuphan"/>
                <a:cs typeface="Anuphan"/>
                <a:sym typeface="Anuphan"/>
              </a:rPr>
              <a:t>Bonus</a:t>
            </a:r>
            <a:r>
              <a:rPr lang="es-419"/>
              <a:t>: </a:t>
            </a:r>
            <a:r>
              <a:rPr b="1" lang="es-419">
                <a:latin typeface="Barlow"/>
                <a:ea typeface="Barlow"/>
                <a:cs typeface="Barlow"/>
                <a:sym typeface="Barlow"/>
              </a:rPr>
              <a:t>Recursive Variational Autoencoders for 3D Blood Vessel Synthesis</a:t>
            </a:r>
            <a:endParaRPr/>
          </a:p>
        </p:txBody>
      </p:sp>
      <p:sp>
        <p:nvSpPr>
          <p:cNvPr id="1833" name="Google Shape;1833;p45"/>
          <p:cNvSpPr txBox="1"/>
          <p:nvPr/>
        </p:nvSpPr>
        <p:spPr>
          <a:xfrm>
            <a:off x="924600" y="2309500"/>
            <a:ext cx="7294800" cy="1997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s-419">
                <a:solidFill>
                  <a:schemeClr val="dk1"/>
                </a:solidFill>
                <a:latin typeface="Cambria Math"/>
                <a:ea typeface="Cambria Math"/>
                <a:cs typeface="Cambria Math"/>
                <a:sym typeface="Cambria Math"/>
              </a:rPr>
              <a:t>Abstract</a:t>
            </a:r>
            <a:r>
              <a:rPr lang="es-419">
                <a:solidFill>
                  <a:schemeClr val="dk1"/>
                </a:solidFill>
                <a:latin typeface="Cambria Math"/>
                <a:ea typeface="Cambria Math"/>
                <a:cs typeface="Cambria Math"/>
                <a:sym typeface="Cambria Math"/>
              </a:rPr>
              <a:t>. We present a data-driven generative framework for synthesizing </a:t>
            </a:r>
            <a:r>
              <a:rPr lang="es-419">
                <a:solidFill>
                  <a:schemeClr val="dk1"/>
                </a:solidFill>
                <a:highlight>
                  <a:schemeClr val="accent2"/>
                </a:highlight>
                <a:latin typeface="Cambria Math"/>
                <a:ea typeface="Cambria Math"/>
                <a:cs typeface="Cambria Math"/>
                <a:sym typeface="Cambria Math"/>
              </a:rPr>
              <a:t>blood vessel 3D geometry</a:t>
            </a:r>
            <a:r>
              <a:rPr lang="es-419">
                <a:solidFill>
                  <a:schemeClr val="dk1"/>
                </a:solidFill>
                <a:latin typeface="Cambria Math"/>
                <a:ea typeface="Cambria Math"/>
                <a:cs typeface="Cambria Math"/>
                <a:sym typeface="Cambria Math"/>
              </a:rPr>
              <a:t>. This is a challenging task due to the </a:t>
            </a:r>
            <a:r>
              <a:rPr lang="es-419">
                <a:solidFill>
                  <a:schemeClr val="dk1"/>
                </a:solidFill>
                <a:highlight>
                  <a:schemeClr val="accent2"/>
                </a:highlight>
                <a:latin typeface="Cambria Math"/>
                <a:ea typeface="Cambria Math"/>
                <a:cs typeface="Cambria Math"/>
                <a:sym typeface="Cambria Math"/>
              </a:rPr>
              <a:t>complexity of vascular systems</a:t>
            </a:r>
            <a:r>
              <a:rPr lang="es-419">
                <a:solidFill>
                  <a:schemeClr val="dk1"/>
                </a:solidFill>
                <a:latin typeface="Cambria Math"/>
                <a:ea typeface="Cambria Math"/>
                <a:cs typeface="Cambria Math"/>
                <a:sym typeface="Cambria Math"/>
              </a:rPr>
              <a:t>, which are highly </a:t>
            </a:r>
            <a:r>
              <a:rPr lang="es-419">
                <a:solidFill>
                  <a:schemeClr val="dk1"/>
                </a:solidFill>
                <a:highlight>
                  <a:schemeClr val="accent2"/>
                </a:highlight>
                <a:latin typeface="Cambria Math"/>
                <a:ea typeface="Cambria Math"/>
                <a:cs typeface="Cambria Math"/>
                <a:sym typeface="Cambria Math"/>
              </a:rPr>
              <a:t>variating in shape, size, and structure</a:t>
            </a:r>
            <a:r>
              <a:rPr lang="es-419">
                <a:solidFill>
                  <a:schemeClr val="dk1"/>
                </a:solidFill>
                <a:latin typeface="Cambria Math"/>
                <a:ea typeface="Cambria Math"/>
                <a:cs typeface="Cambria Math"/>
                <a:sym typeface="Cambria Math"/>
              </a:rPr>
              <a:t>. Existing model-based methods provide some degree of control and variation in the structures produced, but fail to capture the diversity of actual anatomical data. We developed VesselVAE, a recursive variational Neural Network that fully exploits the</a:t>
            </a:r>
            <a:r>
              <a:rPr lang="es-419">
                <a:solidFill>
                  <a:schemeClr val="dk1"/>
                </a:solidFill>
                <a:highlight>
                  <a:schemeClr val="accent2"/>
                </a:highlight>
                <a:latin typeface="Cambria Math"/>
                <a:ea typeface="Cambria Math"/>
                <a:cs typeface="Cambria Math"/>
                <a:sym typeface="Cambria Math"/>
              </a:rPr>
              <a:t> hierarchical organization of the vessel</a:t>
            </a:r>
            <a:r>
              <a:rPr lang="es-419">
                <a:solidFill>
                  <a:schemeClr val="dk1"/>
                </a:solidFill>
                <a:latin typeface="Cambria Math"/>
                <a:ea typeface="Cambria Math"/>
                <a:cs typeface="Cambria Math"/>
                <a:sym typeface="Cambria Math"/>
              </a:rPr>
              <a:t> and learns a </a:t>
            </a:r>
            <a:r>
              <a:rPr lang="es-419">
                <a:solidFill>
                  <a:schemeClr val="dk1"/>
                </a:solidFill>
                <a:highlight>
                  <a:schemeClr val="accent2"/>
                </a:highlight>
                <a:latin typeface="Cambria Math"/>
                <a:ea typeface="Cambria Math"/>
                <a:cs typeface="Cambria Math"/>
                <a:sym typeface="Cambria Math"/>
              </a:rPr>
              <a:t>low-dimensional manifold encoding branch connectivity along with geometry features describing the target surface.</a:t>
            </a:r>
            <a:r>
              <a:rPr lang="es-419">
                <a:solidFill>
                  <a:schemeClr val="dk1"/>
                </a:solidFill>
                <a:latin typeface="Cambria Math"/>
                <a:ea typeface="Cambria Math"/>
                <a:cs typeface="Cambria Math"/>
                <a:sym typeface="Cambria Math"/>
              </a:rPr>
              <a:t> After training, the VesselVAE latent space can be sampled to generate new vessel geometries.</a:t>
            </a:r>
            <a:endParaRPr>
              <a:solidFill>
                <a:schemeClr val="dk1"/>
              </a:solidFill>
              <a:latin typeface="Cambria Math"/>
              <a:ea typeface="Cambria Math"/>
              <a:cs typeface="Cambria Math"/>
              <a:sym typeface="Cambria Mat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pic>
        <p:nvPicPr>
          <p:cNvPr id="1838" name="Google Shape;1838;p46"/>
          <p:cNvPicPr preferRelativeResize="0"/>
          <p:nvPr/>
        </p:nvPicPr>
        <p:blipFill>
          <a:blip r:embed="rId3">
            <a:alphaModFix/>
          </a:blip>
          <a:stretch>
            <a:fillRect/>
          </a:stretch>
        </p:blipFill>
        <p:spPr>
          <a:xfrm>
            <a:off x="2085975" y="1043350"/>
            <a:ext cx="4972050" cy="3409950"/>
          </a:xfrm>
          <a:prstGeom prst="rect">
            <a:avLst/>
          </a:prstGeom>
          <a:noFill/>
          <a:ln cap="flat" cmpd="sng" w="9525">
            <a:solidFill>
              <a:schemeClr val="dk1"/>
            </a:solidFill>
            <a:prstDash val="solid"/>
            <a:round/>
            <a:headEnd len="sm" w="sm" type="none"/>
            <a:tailEnd len="sm" w="sm" type="none"/>
          </a:ln>
          <a:effectLst>
            <a:outerShdw blurRad="57150" rotWithShape="0" algn="bl" dir="2700000" dist="95250">
              <a:srgbClr val="000000">
                <a:alpha val="6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47"/>
          <p:cNvSpPr txBox="1"/>
          <p:nvPr/>
        </p:nvSpPr>
        <p:spPr>
          <a:xfrm>
            <a:off x="844800" y="867825"/>
            <a:ext cx="7454400" cy="3715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s-419">
                <a:solidFill>
                  <a:schemeClr val="dk1"/>
                </a:solidFill>
                <a:latin typeface="Cambria Math"/>
                <a:ea typeface="Cambria Math"/>
                <a:cs typeface="Cambria Math"/>
                <a:sym typeface="Cambria Math"/>
              </a:rPr>
              <a:t>O</a:t>
            </a:r>
            <a:r>
              <a:rPr b="1" lang="es-419" sz="1300">
                <a:solidFill>
                  <a:schemeClr val="dk1"/>
                </a:solidFill>
                <a:latin typeface="Cambria Math"/>
                <a:ea typeface="Cambria Math"/>
                <a:cs typeface="Cambria Math"/>
                <a:sym typeface="Cambria Math"/>
              </a:rPr>
              <a:t>bjective.</a:t>
            </a:r>
            <a:r>
              <a:rPr lang="es-419" sz="1300">
                <a:solidFill>
                  <a:schemeClr val="dk1"/>
                </a:solidFill>
                <a:latin typeface="Cambria Math"/>
                <a:ea typeface="Cambria Math"/>
                <a:cs typeface="Cambria Math"/>
                <a:sym typeface="Cambria Math"/>
              </a:rPr>
              <a:t> Our generative model is trained to learn a </a:t>
            </a:r>
            <a:r>
              <a:rPr lang="es-419" sz="1300">
                <a:solidFill>
                  <a:schemeClr val="dk1"/>
                </a:solidFill>
                <a:highlight>
                  <a:schemeClr val="accent2"/>
                </a:highlight>
                <a:latin typeface="Cambria Math"/>
                <a:ea typeface="Cambria Math"/>
                <a:cs typeface="Cambria Math"/>
                <a:sym typeface="Cambria Math"/>
              </a:rPr>
              <a:t>probability distribution over the latent space</a:t>
            </a:r>
            <a:r>
              <a:rPr lang="es-419" sz="1300">
                <a:solidFill>
                  <a:schemeClr val="dk1"/>
                </a:solidFill>
                <a:latin typeface="Cambria Math"/>
                <a:ea typeface="Cambria Math"/>
                <a:cs typeface="Cambria Math"/>
                <a:sym typeface="Cambria Math"/>
              </a:rPr>
              <a:t> that can be used to generate new blood vessel segments. After encoding, the decoder takes samples from a </a:t>
            </a:r>
            <a:r>
              <a:rPr lang="es-419" sz="1300">
                <a:solidFill>
                  <a:schemeClr val="dk1"/>
                </a:solidFill>
                <a:highlight>
                  <a:schemeClr val="accent2"/>
                </a:highlight>
                <a:latin typeface="Cambria Math"/>
                <a:ea typeface="Cambria Math"/>
                <a:cs typeface="Cambria Math"/>
                <a:sym typeface="Cambria Math"/>
              </a:rPr>
              <a:t>multivariate Gaussian distribution: z</a:t>
            </a:r>
            <a:r>
              <a:rPr baseline="-25000" lang="es-419" sz="1300">
                <a:solidFill>
                  <a:schemeClr val="dk1"/>
                </a:solidFill>
                <a:highlight>
                  <a:schemeClr val="accent2"/>
                </a:highlight>
                <a:latin typeface="Cambria Math"/>
                <a:ea typeface="Cambria Math"/>
                <a:cs typeface="Cambria Math"/>
                <a:sym typeface="Cambria Math"/>
              </a:rPr>
              <a:t>s</a:t>
            </a:r>
            <a:r>
              <a:rPr lang="es-419" sz="1300">
                <a:solidFill>
                  <a:schemeClr val="dk1"/>
                </a:solidFill>
                <a:highlight>
                  <a:schemeClr val="accent2"/>
                </a:highlight>
                <a:latin typeface="Cambria Math"/>
                <a:ea typeface="Cambria Math"/>
                <a:cs typeface="Cambria Math"/>
                <a:sym typeface="Cambria Math"/>
              </a:rPr>
              <a:t>(x) ∼ N(µ, σ)</a:t>
            </a:r>
            <a:r>
              <a:rPr lang="es-419" sz="1300">
                <a:solidFill>
                  <a:schemeClr val="dk1"/>
                </a:solidFill>
                <a:latin typeface="Cambria Math"/>
                <a:ea typeface="Cambria Math"/>
                <a:cs typeface="Cambria Math"/>
                <a:sym typeface="Cambria Math"/>
              </a:rPr>
              <a:t> with </a:t>
            </a:r>
            <a:r>
              <a:rPr lang="es-419" sz="1300">
                <a:solidFill>
                  <a:schemeClr val="dk1"/>
                </a:solidFill>
                <a:highlight>
                  <a:schemeClr val="accent2"/>
                </a:highlight>
                <a:latin typeface="Cambria Math"/>
                <a:ea typeface="Cambria Math"/>
                <a:cs typeface="Cambria Math"/>
                <a:sym typeface="Cambria Math"/>
              </a:rPr>
              <a:t>µ = fµ(Enc(x)) and σ = fσ(Enc(x))</a:t>
            </a:r>
            <a:r>
              <a:rPr lang="es-419" sz="1300">
                <a:solidFill>
                  <a:schemeClr val="dk1"/>
                </a:solidFill>
                <a:latin typeface="Cambria Math"/>
                <a:ea typeface="Cambria Math"/>
                <a:cs typeface="Cambria Math"/>
                <a:sym typeface="Cambria Math"/>
              </a:rPr>
              <a:t>, where Enc is the recursive encoder and fµ, fσ are two fully-connected neural networks. In order to </a:t>
            </a:r>
            <a:r>
              <a:rPr lang="es-419" sz="1300">
                <a:solidFill>
                  <a:schemeClr val="dk1"/>
                </a:solidFill>
                <a:highlight>
                  <a:schemeClr val="accent2"/>
                </a:highlight>
                <a:latin typeface="Cambria Math"/>
                <a:ea typeface="Cambria Math"/>
                <a:cs typeface="Cambria Math"/>
                <a:sym typeface="Cambria Math"/>
              </a:rPr>
              <a:t>recover the feature vectors x</a:t>
            </a:r>
            <a:r>
              <a:rPr lang="es-419" sz="1300">
                <a:solidFill>
                  <a:schemeClr val="dk1"/>
                </a:solidFill>
                <a:latin typeface="Cambria Math"/>
                <a:ea typeface="Cambria Math"/>
                <a:cs typeface="Cambria Math"/>
                <a:sym typeface="Cambria Math"/>
              </a:rPr>
              <a:t> for each node along with the </a:t>
            </a:r>
            <a:r>
              <a:rPr lang="es-419" sz="1300">
                <a:solidFill>
                  <a:schemeClr val="dk1"/>
                </a:solidFill>
                <a:highlight>
                  <a:schemeClr val="accent2"/>
                </a:highlight>
                <a:latin typeface="Cambria Math"/>
                <a:ea typeface="Cambria Math"/>
                <a:cs typeface="Cambria Math"/>
                <a:sym typeface="Cambria Math"/>
              </a:rPr>
              <a:t>tree topology</a:t>
            </a:r>
            <a:r>
              <a:rPr lang="es-419" sz="1300">
                <a:solidFill>
                  <a:schemeClr val="dk1"/>
                </a:solidFill>
                <a:latin typeface="Cambria Math"/>
                <a:ea typeface="Cambria Math"/>
                <a:cs typeface="Cambria Math"/>
                <a:sym typeface="Cambria Math"/>
              </a:rPr>
              <a:t>, we simultaneously train the regression network (Features Dec-MLP in Fig. 1) on a </a:t>
            </a:r>
            <a:r>
              <a:rPr lang="es-419" sz="1300">
                <a:solidFill>
                  <a:schemeClr val="dk1"/>
                </a:solidFill>
                <a:highlight>
                  <a:schemeClr val="accent2"/>
                </a:highlight>
                <a:latin typeface="Cambria Math"/>
                <a:ea typeface="Cambria Math"/>
                <a:cs typeface="Cambria Math"/>
                <a:sym typeface="Cambria Math"/>
              </a:rPr>
              <a:t>reconstruction objective L</a:t>
            </a:r>
            <a:r>
              <a:rPr baseline="-25000" lang="es-419" sz="1300">
                <a:solidFill>
                  <a:schemeClr val="dk1"/>
                </a:solidFill>
                <a:highlight>
                  <a:schemeClr val="accent2"/>
                </a:highlight>
                <a:latin typeface="Cambria Math"/>
                <a:ea typeface="Cambria Math"/>
                <a:cs typeface="Cambria Math"/>
                <a:sym typeface="Cambria Math"/>
              </a:rPr>
              <a:t>recon</a:t>
            </a:r>
            <a:r>
              <a:rPr lang="es-419" sz="1300">
                <a:solidFill>
                  <a:schemeClr val="dk1"/>
                </a:solidFill>
                <a:latin typeface="Cambria Math"/>
                <a:ea typeface="Cambria Math"/>
                <a:cs typeface="Cambria Math"/>
                <a:sym typeface="Cambria Math"/>
              </a:rPr>
              <a:t>, and the </a:t>
            </a:r>
            <a:r>
              <a:rPr lang="es-419" sz="1300">
                <a:solidFill>
                  <a:schemeClr val="dk1"/>
                </a:solidFill>
                <a:highlight>
                  <a:schemeClr val="accent2"/>
                </a:highlight>
                <a:latin typeface="Cambria Math"/>
                <a:ea typeface="Cambria Math"/>
                <a:cs typeface="Cambria Math"/>
                <a:sym typeface="Cambria Math"/>
              </a:rPr>
              <a:t>Node Classifier using L</a:t>
            </a:r>
            <a:r>
              <a:rPr baseline="-25000" lang="es-419" sz="1300">
                <a:solidFill>
                  <a:schemeClr val="dk1"/>
                </a:solidFill>
                <a:highlight>
                  <a:schemeClr val="accent2"/>
                </a:highlight>
                <a:latin typeface="Cambria Math"/>
                <a:ea typeface="Cambria Math"/>
                <a:cs typeface="Cambria Math"/>
                <a:sym typeface="Cambria Math"/>
              </a:rPr>
              <a:t>topo</a:t>
            </a:r>
            <a:r>
              <a:rPr lang="es-419" sz="1300">
                <a:solidFill>
                  <a:schemeClr val="dk1"/>
                </a:solidFill>
                <a:latin typeface="Cambria Math"/>
                <a:ea typeface="Cambria Math"/>
                <a:cs typeface="Cambria Math"/>
                <a:sym typeface="Cambria Math"/>
              </a:rPr>
              <a:t>. Additionally, in line with the general framework proposed by </a:t>
            </a:r>
            <a:r>
              <a:rPr lang="es-419" sz="1300">
                <a:solidFill>
                  <a:schemeClr val="dk1"/>
                </a:solidFill>
                <a:highlight>
                  <a:schemeClr val="accent2"/>
                </a:highlight>
                <a:latin typeface="Cambria Math"/>
                <a:ea typeface="Cambria Math"/>
                <a:cs typeface="Cambria Math"/>
                <a:sym typeface="Cambria Math"/>
              </a:rPr>
              <a:t>β-VAE</a:t>
            </a:r>
            <a:r>
              <a:rPr lang="es-419" sz="1300">
                <a:solidFill>
                  <a:schemeClr val="dk1"/>
                </a:solidFill>
                <a:latin typeface="Cambria Math"/>
                <a:ea typeface="Cambria Math"/>
                <a:cs typeface="Cambria Math"/>
                <a:sym typeface="Cambria Math"/>
              </a:rPr>
              <a:t> [10], we incorporated a </a:t>
            </a:r>
            <a:r>
              <a:rPr lang="es-419" sz="1300">
                <a:solidFill>
                  <a:schemeClr val="dk1"/>
                </a:solidFill>
                <a:highlight>
                  <a:schemeClr val="accent2"/>
                </a:highlight>
                <a:latin typeface="Cambria Math"/>
                <a:ea typeface="Cambria Math"/>
                <a:cs typeface="Cambria Math"/>
                <a:sym typeface="Cambria Math"/>
              </a:rPr>
              <a:t>Kullback-Leibler (KL)</a:t>
            </a:r>
            <a:r>
              <a:rPr lang="es-419" sz="1300">
                <a:solidFill>
                  <a:schemeClr val="dk1"/>
                </a:solidFill>
                <a:latin typeface="Cambria Math"/>
                <a:ea typeface="Cambria Math"/>
                <a:cs typeface="Cambria Math"/>
                <a:sym typeface="Cambria Math"/>
              </a:rPr>
              <a:t> divergence term encouraging the distribution p(z</a:t>
            </a:r>
            <a:r>
              <a:rPr baseline="-25000" lang="es-419" sz="1300">
                <a:solidFill>
                  <a:schemeClr val="dk1"/>
                </a:solidFill>
                <a:latin typeface="Cambria Math"/>
                <a:ea typeface="Cambria Math"/>
                <a:cs typeface="Cambria Math"/>
                <a:sym typeface="Cambria Math"/>
              </a:rPr>
              <a:t>s</a:t>
            </a:r>
            <a:r>
              <a:rPr lang="es-419" sz="1300">
                <a:solidFill>
                  <a:schemeClr val="dk1"/>
                </a:solidFill>
                <a:latin typeface="Cambria Math"/>
                <a:ea typeface="Cambria Math"/>
                <a:cs typeface="Cambria Math"/>
                <a:sym typeface="Cambria Math"/>
              </a:rPr>
              <a:t>(x)) over all training samples x to move closer to the prior of the standard normal distribution p(z). We therefore </a:t>
            </a:r>
            <a:r>
              <a:rPr lang="es-419" sz="1300">
                <a:solidFill>
                  <a:schemeClr val="dk1"/>
                </a:solidFill>
                <a:highlight>
                  <a:schemeClr val="accent2"/>
                </a:highlight>
                <a:latin typeface="Cambria Math"/>
                <a:ea typeface="Cambria Math"/>
                <a:cs typeface="Cambria Math"/>
                <a:sym typeface="Cambria Math"/>
              </a:rPr>
              <a:t>minimize</a:t>
            </a:r>
            <a:r>
              <a:rPr lang="es-419" sz="1300">
                <a:solidFill>
                  <a:schemeClr val="dk1"/>
                </a:solidFill>
                <a:latin typeface="Cambria Math"/>
                <a:ea typeface="Cambria Math"/>
                <a:cs typeface="Cambria Math"/>
                <a:sym typeface="Cambria Math"/>
              </a:rPr>
              <a:t> the following equation: </a:t>
            </a:r>
            <a:endParaRPr sz="1300">
              <a:solidFill>
                <a:schemeClr val="dk1"/>
              </a:solidFill>
              <a:latin typeface="Cambria Math"/>
              <a:ea typeface="Cambria Math"/>
              <a:cs typeface="Cambria Math"/>
              <a:sym typeface="Cambria Math"/>
            </a:endParaRPr>
          </a:p>
          <a:p>
            <a:pPr indent="0" lvl="0" marL="0" rtl="0" algn="ctr">
              <a:spcBef>
                <a:spcPts val="0"/>
              </a:spcBef>
              <a:spcAft>
                <a:spcPts val="0"/>
              </a:spcAft>
              <a:buNone/>
            </a:pPr>
            <a:r>
              <a:rPr lang="es-419" sz="1300">
                <a:solidFill>
                  <a:schemeClr val="dk1"/>
                </a:solidFill>
                <a:latin typeface="Cambria Math"/>
                <a:ea typeface="Cambria Math"/>
                <a:cs typeface="Cambria Math"/>
                <a:sym typeface="Cambria Math"/>
              </a:rPr>
              <a:t>L = L</a:t>
            </a:r>
            <a:r>
              <a:rPr baseline="-25000" lang="es-419" sz="1300">
                <a:solidFill>
                  <a:schemeClr val="dk1"/>
                </a:solidFill>
                <a:latin typeface="Cambria Math"/>
                <a:ea typeface="Cambria Math"/>
                <a:cs typeface="Cambria Math"/>
                <a:sym typeface="Cambria Math"/>
              </a:rPr>
              <a:t>recon</a:t>
            </a:r>
            <a:r>
              <a:rPr lang="es-419" sz="1300">
                <a:solidFill>
                  <a:schemeClr val="dk1"/>
                </a:solidFill>
                <a:latin typeface="Cambria Math"/>
                <a:ea typeface="Cambria Math"/>
                <a:cs typeface="Cambria Math"/>
                <a:sym typeface="Cambria Math"/>
              </a:rPr>
              <a:t> + </a:t>
            </a:r>
            <a:r>
              <a:rPr lang="es-419" sz="1300">
                <a:solidFill>
                  <a:schemeClr val="dk1"/>
                </a:solidFill>
                <a:highlight>
                  <a:schemeClr val="accent2"/>
                </a:highlight>
                <a:latin typeface="Cambria Math"/>
                <a:ea typeface="Cambria Math"/>
                <a:cs typeface="Cambria Math"/>
                <a:sym typeface="Cambria Math"/>
              </a:rPr>
              <a:t>αL</a:t>
            </a:r>
            <a:r>
              <a:rPr baseline="-25000" lang="es-419" sz="1300">
                <a:solidFill>
                  <a:schemeClr val="dk1"/>
                </a:solidFill>
                <a:highlight>
                  <a:schemeClr val="accent2"/>
                </a:highlight>
                <a:latin typeface="Cambria Math"/>
                <a:ea typeface="Cambria Math"/>
                <a:cs typeface="Cambria Math"/>
                <a:sym typeface="Cambria Math"/>
              </a:rPr>
              <a:t>topo</a:t>
            </a:r>
            <a:r>
              <a:rPr baseline="-25000" lang="es-419" sz="1300">
                <a:solidFill>
                  <a:schemeClr val="dk1"/>
                </a:solidFill>
                <a:latin typeface="Cambria Math"/>
                <a:ea typeface="Cambria Math"/>
                <a:cs typeface="Cambria Math"/>
                <a:sym typeface="Cambria Math"/>
              </a:rPr>
              <a:t> </a:t>
            </a:r>
            <a:r>
              <a:rPr lang="es-419" sz="1300">
                <a:solidFill>
                  <a:schemeClr val="dk1"/>
                </a:solidFill>
                <a:latin typeface="Cambria Math"/>
                <a:ea typeface="Cambria Math"/>
                <a:cs typeface="Cambria Math"/>
                <a:sym typeface="Cambria Math"/>
              </a:rPr>
              <a:t>+ γL</a:t>
            </a:r>
            <a:r>
              <a:rPr baseline="-25000" lang="es-419" sz="1300">
                <a:solidFill>
                  <a:schemeClr val="dk1"/>
                </a:solidFill>
                <a:latin typeface="Cambria Math"/>
                <a:ea typeface="Cambria Math"/>
                <a:cs typeface="Cambria Math"/>
                <a:sym typeface="Cambria Math"/>
              </a:rPr>
              <a:t>KL</a:t>
            </a:r>
            <a:r>
              <a:rPr lang="es-419" sz="1300">
                <a:solidFill>
                  <a:schemeClr val="dk1"/>
                </a:solidFill>
                <a:latin typeface="Cambria Math"/>
                <a:ea typeface="Cambria Math"/>
                <a:cs typeface="Cambria Math"/>
                <a:sym typeface="Cambria Math"/>
              </a:rPr>
              <a:t>, </a:t>
            </a:r>
            <a:endParaRPr sz="1300">
              <a:solidFill>
                <a:schemeClr val="dk1"/>
              </a:solidFill>
              <a:latin typeface="Cambria Math"/>
              <a:ea typeface="Cambria Math"/>
              <a:cs typeface="Cambria Math"/>
              <a:sym typeface="Cambria Math"/>
            </a:endParaRPr>
          </a:p>
          <a:p>
            <a:pPr indent="0" lvl="0" marL="0" rtl="0" algn="ctr">
              <a:spcBef>
                <a:spcPts val="0"/>
              </a:spcBef>
              <a:spcAft>
                <a:spcPts val="0"/>
              </a:spcAft>
              <a:buNone/>
            </a:pPr>
            <a:r>
              <a:t/>
            </a:r>
            <a:endParaRPr sz="1300">
              <a:solidFill>
                <a:schemeClr val="dk1"/>
              </a:solidFill>
              <a:latin typeface="Cambria Math"/>
              <a:ea typeface="Cambria Math"/>
              <a:cs typeface="Cambria Math"/>
              <a:sym typeface="Cambria Math"/>
            </a:endParaRPr>
          </a:p>
          <a:p>
            <a:pPr indent="0" lvl="0" marL="0" rtl="0" algn="ctr">
              <a:spcBef>
                <a:spcPts val="0"/>
              </a:spcBef>
              <a:spcAft>
                <a:spcPts val="0"/>
              </a:spcAft>
              <a:buNone/>
            </a:pPr>
            <a:r>
              <a:t/>
            </a:r>
            <a:endParaRPr sz="600">
              <a:solidFill>
                <a:schemeClr val="dk1"/>
              </a:solidFill>
              <a:latin typeface="Cambria Math"/>
              <a:ea typeface="Cambria Math"/>
              <a:cs typeface="Cambria Math"/>
              <a:sym typeface="Cambria Math"/>
            </a:endParaRPr>
          </a:p>
          <a:p>
            <a:pPr indent="0" lvl="0" marL="0" rtl="0" algn="just">
              <a:spcBef>
                <a:spcPts val="0"/>
              </a:spcBef>
              <a:spcAft>
                <a:spcPts val="0"/>
              </a:spcAft>
              <a:buNone/>
            </a:pPr>
            <a:r>
              <a:rPr lang="es-419" sz="1300">
                <a:solidFill>
                  <a:schemeClr val="dk1"/>
                </a:solidFill>
                <a:latin typeface="Cambria Math"/>
                <a:ea typeface="Cambria Math"/>
                <a:cs typeface="Cambria Math"/>
                <a:sym typeface="Cambria Math"/>
              </a:rPr>
              <a:t>the topology objective is a three-class cross entropy loss </a:t>
            </a:r>
            <a:r>
              <a:rPr lang="es-419" sz="1300">
                <a:solidFill>
                  <a:schemeClr val="dk1"/>
                </a:solidFill>
                <a:highlight>
                  <a:schemeClr val="accent2"/>
                </a:highlight>
                <a:latin typeface="Cambria Math"/>
                <a:ea typeface="Cambria Math"/>
                <a:cs typeface="Cambria Math"/>
                <a:sym typeface="Cambria Math"/>
              </a:rPr>
              <a:t>L</a:t>
            </a:r>
            <a:r>
              <a:rPr baseline="-25000" lang="es-419" sz="1300">
                <a:solidFill>
                  <a:schemeClr val="dk1"/>
                </a:solidFill>
                <a:highlight>
                  <a:schemeClr val="accent2"/>
                </a:highlight>
                <a:latin typeface="Cambria Math"/>
                <a:ea typeface="Cambria Math"/>
                <a:cs typeface="Cambria Math"/>
                <a:sym typeface="Cambria Math"/>
              </a:rPr>
              <a:t>topo</a:t>
            </a:r>
            <a:r>
              <a:rPr lang="es-419" sz="1300">
                <a:solidFill>
                  <a:schemeClr val="dk1"/>
                </a:solidFill>
                <a:highlight>
                  <a:schemeClr val="accent2"/>
                </a:highlight>
                <a:latin typeface="Cambria Math"/>
                <a:ea typeface="Cambria Math"/>
                <a:cs typeface="Cambria Math"/>
                <a:sym typeface="Cambria Math"/>
              </a:rPr>
              <a:t> = Σ</a:t>
            </a:r>
            <a:r>
              <a:rPr baseline="30000" lang="es-419" sz="1300">
                <a:solidFill>
                  <a:schemeClr val="dk1"/>
                </a:solidFill>
                <a:highlight>
                  <a:schemeClr val="accent2"/>
                </a:highlight>
                <a:latin typeface="Cambria Math"/>
                <a:ea typeface="Cambria Math"/>
                <a:cs typeface="Cambria Math"/>
                <a:sym typeface="Cambria Math"/>
              </a:rPr>
              <a:t>3</a:t>
            </a:r>
            <a:r>
              <a:rPr lang="es-419" sz="1300">
                <a:solidFill>
                  <a:schemeClr val="dk1"/>
                </a:solidFill>
                <a:highlight>
                  <a:schemeClr val="accent2"/>
                </a:highlight>
                <a:latin typeface="Cambria Math"/>
                <a:ea typeface="Cambria Math"/>
                <a:cs typeface="Cambria Math"/>
                <a:sym typeface="Cambria Math"/>
              </a:rPr>
              <a:t> </a:t>
            </a:r>
            <a:r>
              <a:rPr baseline="-25000" lang="es-419" sz="1300">
                <a:solidFill>
                  <a:schemeClr val="dk1"/>
                </a:solidFill>
                <a:highlight>
                  <a:schemeClr val="accent2"/>
                </a:highlight>
                <a:latin typeface="Cambria Math"/>
                <a:ea typeface="Cambria Math"/>
                <a:cs typeface="Cambria Math"/>
                <a:sym typeface="Cambria Math"/>
              </a:rPr>
              <a:t>c=1</a:t>
            </a:r>
            <a:r>
              <a:rPr lang="es-419" sz="1300">
                <a:solidFill>
                  <a:schemeClr val="dk1"/>
                </a:solidFill>
                <a:highlight>
                  <a:schemeClr val="accent2"/>
                </a:highlight>
                <a:latin typeface="Cambria Math"/>
                <a:ea typeface="Cambria Math"/>
                <a:cs typeface="Cambria Math"/>
                <a:sym typeface="Cambria Math"/>
              </a:rPr>
              <a:t>x</a:t>
            </a:r>
            <a:r>
              <a:rPr baseline="-25000" lang="es-419" sz="1300">
                <a:solidFill>
                  <a:schemeClr val="dk1"/>
                </a:solidFill>
                <a:highlight>
                  <a:schemeClr val="accent2"/>
                </a:highlight>
                <a:latin typeface="Cambria Math"/>
                <a:ea typeface="Cambria Math"/>
                <a:cs typeface="Cambria Math"/>
                <a:sym typeface="Cambria Math"/>
              </a:rPr>
              <a:t>c</a:t>
            </a:r>
            <a:r>
              <a:rPr lang="es-419" sz="1300">
                <a:solidFill>
                  <a:schemeClr val="dk1"/>
                </a:solidFill>
                <a:highlight>
                  <a:schemeClr val="accent2"/>
                </a:highlight>
                <a:latin typeface="Cambria Math"/>
                <a:ea typeface="Cambria Math"/>
                <a:cs typeface="Cambria Math"/>
                <a:sym typeface="Cambria Math"/>
              </a:rPr>
              <a:t> log(Cls(Dec(x))</a:t>
            </a:r>
            <a:r>
              <a:rPr baseline="-25000" lang="es-419" sz="1300">
                <a:solidFill>
                  <a:schemeClr val="dk1"/>
                </a:solidFill>
                <a:highlight>
                  <a:schemeClr val="accent2"/>
                </a:highlight>
                <a:latin typeface="Cambria Math"/>
                <a:ea typeface="Cambria Math"/>
                <a:cs typeface="Cambria Math"/>
                <a:sym typeface="Cambria Math"/>
              </a:rPr>
              <a:t>c</a:t>
            </a:r>
            <a:r>
              <a:rPr lang="es-419" sz="1300">
                <a:solidFill>
                  <a:schemeClr val="dk1"/>
                </a:solidFill>
                <a:highlight>
                  <a:schemeClr val="accent2"/>
                </a:highlight>
                <a:latin typeface="Cambria Math"/>
                <a:ea typeface="Cambria Math"/>
                <a:cs typeface="Cambria Math"/>
                <a:sym typeface="Cambria Math"/>
              </a:rPr>
              <a:t>)</a:t>
            </a:r>
            <a:r>
              <a:rPr lang="es-419" sz="1300">
                <a:solidFill>
                  <a:schemeClr val="dk1"/>
                </a:solidFill>
                <a:latin typeface="Cambria Math"/>
                <a:ea typeface="Cambria Math"/>
                <a:cs typeface="Cambria Math"/>
                <a:sym typeface="Cambria Math"/>
              </a:rPr>
              <a:t>. Notice that xc is a binary indicator (0 or 1) for the true class of the sample x. Specifically, x</a:t>
            </a:r>
            <a:r>
              <a:rPr baseline="-25000" lang="es-419" sz="1300">
                <a:solidFill>
                  <a:schemeClr val="dk1"/>
                </a:solidFill>
                <a:latin typeface="Cambria Math"/>
                <a:ea typeface="Cambria Math"/>
                <a:cs typeface="Cambria Math"/>
                <a:sym typeface="Cambria Math"/>
              </a:rPr>
              <a:t>c</a:t>
            </a:r>
            <a:r>
              <a:rPr lang="es-419" sz="1300">
                <a:solidFill>
                  <a:schemeClr val="dk1"/>
                </a:solidFill>
                <a:latin typeface="Cambria Math"/>
                <a:ea typeface="Cambria Math"/>
                <a:cs typeface="Cambria Math"/>
                <a:sym typeface="Cambria Math"/>
              </a:rPr>
              <a:t> = 1 if the sample belongs to class c and 0 otherwise. </a:t>
            </a:r>
            <a:r>
              <a:rPr lang="es-419" sz="1300">
                <a:solidFill>
                  <a:schemeClr val="dk1"/>
                </a:solidFill>
                <a:highlight>
                  <a:schemeClr val="accent2"/>
                </a:highlight>
                <a:latin typeface="Cambria Math"/>
                <a:ea typeface="Cambria Math"/>
                <a:cs typeface="Cambria Math"/>
                <a:sym typeface="Cambria Math"/>
              </a:rPr>
              <a:t>Cls(Dec(x))</a:t>
            </a:r>
            <a:r>
              <a:rPr baseline="-25000" lang="es-419" sz="1300">
                <a:solidFill>
                  <a:schemeClr val="dk1"/>
                </a:solidFill>
                <a:highlight>
                  <a:schemeClr val="accent2"/>
                </a:highlight>
                <a:latin typeface="Cambria Math"/>
                <a:ea typeface="Cambria Math"/>
                <a:cs typeface="Cambria Math"/>
                <a:sym typeface="Cambria Math"/>
              </a:rPr>
              <a:t>c</a:t>
            </a:r>
            <a:r>
              <a:rPr lang="es-419" sz="1300">
                <a:solidFill>
                  <a:schemeClr val="dk1"/>
                </a:solidFill>
                <a:latin typeface="Cambria Math"/>
                <a:ea typeface="Cambria Math"/>
                <a:cs typeface="Cambria Math"/>
                <a:sym typeface="Cambria Math"/>
              </a:rPr>
              <a:t> is the </a:t>
            </a:r>
            <a:r>
              <a:rPr lang="es-419" sz="1300">
                <a:solidFill>
                  <a:schemeClr val="dk1"/>
                </a:solidFill>
                <a:highlight>
                  <a:schemeClr val="accent2"/>
                </a:highlight>
                <a:latin typeface="Cambria Math"/>
                <a:ea typeface="Cambria Math"/>
                <a:cs typeface="Cambria Math"/>
                <a:sym typeface="Cambria Math"/>
              </a:rPr>
              <a:t>predicted probability</a:t>
            </a:r>
            <a:r>
              <a:rPr lang="es-419" sz="1300">
                <a:solidFill>
                  <a:schemeClr val="dk1"/>
                </a:solidFill>
                <a:latin typeface="Cambria Math"/>
                <a:ea typeface="Cambria Math"/>
                <a:cs typeface="Cambria Math"/>
                <a:sym typeface="Cambria Math"/>
              </a:rPr>
              <a:t> of the </a:t>
            </a:r>
            <a:r>
              <a:rPr lang="es-419" sz="1300">
                <a:solidFill>
                  <a:schemeClr val="dk1"/>
                </a:solidFill>
                <a:highlight>
                  <a:schemeClr val="accent2"/>
                </a:highlight>
                <a:latin typeface="Cambria Math"/>
                <a:ea typeface="Cambria Math"/>
                <a:cs typeface="Cambria Math"/>
                <a:sym typeface="Cambria Math"/>
              </a:rPr>
              <a:t>sample x belonging to class c </a:t>
            </a:r>
            <a:r>
              <a:rPr lang="es-419" sz="1300">
                <a:solidFill>
                  <a:schemeClr val="dk1"/>
                </a:solidFill>
                <a:latin typeface="Cambria Math"/>
                <a:ea typeface="Cambria Math"/>
                <a:cs typeface="Cambria Math"/>
                <a:sym typeface="Cambria Math"/>
              </a:rPr>
              <a:t>(zero, one, or two bifurcations), as output by the classifier. Here, Dec(x) denotes the encodeddecoded node representation of the input sample x.</a:t>
            </a:r>
            <a:endParaRPr sz="1300">
              <a:solidFill>
                <a:schemeClr val="dk1"/>
              </a:solidFill>
              <a:latin typeface="Cambria Math"/>
              <a:ea typeface="Cambria Math"/>
              <a:cs typeface="Cambria Math"/>
              <a:sym typeface="Cambria Math"/>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48"/>
          <p:cNvSpPr txBox="1"/>
          <p:nvPr>
            <p:ph type="ctrTitle"/>
          </p:nvPr>
        </p:nvSpPr>
        <p:spPr>
          <a:xfrm>
            <a:off x="1219650" y="1325250"/>
            <a:ext cx="6704700" cy="24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¡GRACIAS TOTALES!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7"/>
          <p:cNvSpPr txBox="1"/>
          <p:nvPr>
            <p:ph type="title"/>
          </p:nvPr>
        </p:nvSpPr>
        <p:spPr>
          <a:xfrm>
            <a:off x="720000" y="759300"/>
            <a:ext cx="7704000" cy="9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¿Que es un autoencoder?</a:t>
            </a:r>
            <a:endParaRPr/>
          </a:p>
        </p:txBody>
      </p:sp>
      <p:grpSp>
        <p:nvGrpSpPr>
          <p:cNvPr id="1558" name="Google Shape;1558;p27"/>
          <p:cNvGrpSpPr/>
          <p:nvPr/>
        </p:nvGrpSpPr>
        <p:grpSpPr>
          <a:xfrm>
            <a:off x="5891876" y="2011946"/>
            <a:ext cx="2612513" cy="2532844"/>
            <a:chOff x="5818150" y="1887655"/>
            <a:chExt cx="2884524" cy="2852944"/>
          </a:xfrm>
        </p:grpSpPr>
        <p:grpSp>
          <p:nvGrpSpPr>
            <p:cNvPr id="1559" name="Google Shape;1559;p27"/>
            <p:cNvGrpSpPr/>
            <p:nvPr/>
          </p:nvGrpSpPr>
          <p:grpSpPr>
            <a:xfrm>
              <a:off x="5818150" y="1887655"/>
              <a:ext cx="2884524" cy="2852944"/>
              <a:chOff x="1024550" y="2571750"/>
              <a:chExt cx="2580075" cy="1778200"/>
            </a:xfrm>
          </p:grpSpPr>
          <p:sp>
            <p:nvSpPr>
              <p:cNvPr id="1560" name="Google Shape;1560;p27"/>
              <p:cNvSpPr/>
              <p:nvPr/>
            </p:nvSpPr>
            <p:spPr>
              <a:xfrm>
                <a:off x="1024550" y="2571750"/>
                <a:ext cx="2580075" cy="1778200"/>
              </a:xfrm>
              <a:custGeom>
                <a:rect b="b" l="l" r="r" t="t"/>
                <a:pathLst>
                  <a:path extrusionOk="0" h="71128" w="103203">
                    <a:moveTo>
                      <a:pt x="0" y="0"/>
                    </a:moveTo>
                    <a:lnTo>
                      <a:pt x="103202" y="0"/>
                    </a:lnTo>
                    <a:lnTo>
                      <a:pt x="103202" y="71128"/>
                    </a:lnTo>
                    <a:lnTo>
                      <a:pt x="0" y="71128"/>
                    </a:lnTo>
                    <a:close/>
                  </a:path>
                </a:pathLst>
              </a:custGeom>
              <a:solidFill>
                <a:schemeClr val="lt1"/>
              </a:solidFill>
              <a:ln cap="flat" cmpd="sng" w="19050">
                <a:solidFill>
                  <a:srgbClr val="312825"/>
                </a:solidFill>
                <a:prstDash val="solid"/>
                <a:miter lim="1026"/>
                <a:headEnd len="sm" w="sm" type="none"/>
                <a:tailEnd len="sm" w="sm" type="none"/>
              </a:ln>
              <a:effectLst>
                <a:outerShdw blurRad="57150" rotWithShape="0" algn="bl" dir="2700000" dist="952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7"/>
              <p:cNvSpPr/>
              <p:nvPr/>
            </p:nvSpPr>
            <p:spPr>
              <a:xfrm>
                <a:off x="1024550" y="2571750"/>
                <a:ext cx="2580075" cy="219325"/>
              </a:xfrm>
              <a:custGeom>
                <a:rect b="b" l="l" r="r" t="t"/>
                <a:pathLst>
                  <a:path extrusionOk="0" h="8773" w="103203">
                    <a:moveTo>
                      <a:pt x="0" y="0"/>
                    </a:moveTo>
                    <a:lnTo>
                      <a:pt x="0" y="8773"/>
                    </a:lnTo>
                    <a:lnTo>
                      <a:pt x="103202" y="8773"/>
                    </a:lnTo>
                    <a:lnTo>
                      <a:pt x="103202" y="0"/>
                    </a:lnTo>
                    <a:close/>
                  </a:path>
                </a:pathLst>
              </a:custGeom>
              <a:solidFill>
                <a:srgbClr val="E9877E"/>
              </a:solidFill>
              <a:ln cap="flat" cmpd="sng" w="19050">
                <a:solidFill>
                  <a:srgbClr val="312825"/>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7"/>
              <p:cNvSpPr/>
              <p:nvPr/>
            </p:nvSpPr>
            <p:spPr>
              <a:xfrm>
                <a:off x="31015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7"/>
              <p:cNvSpPr/>
              <p:nvPr/>
            </p:nvSpPr>
            <p:spPr>
              <a:xfrm>
                <a:off x="32664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7"/>
              <p:cNvSpPr/>
              <p:nvPr/>
            </p:nvSpPr>
            <p:spPr>
              <a:xfrm>
                <a:off x="3431375" y="2626213"/>
                <a:ext cx="110400" cy="1104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7"/>
              <p:cNvSpPr/>
              <p:nvPr/>
            </p:nvSpPr>
            <p:spPr>
              <a:xfrm>
                <a:off x="3300225" y="2659963"/>
                <a:ext cx="42900" cy="42900"/>
              </a:xfrm>
              <a:prstGeom prst="rect">
                <a:avLst/>
              </a:prstGeom>
              <a:solidFill>
                <a:srgbClr val="FFFFFF"/>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6" name="Google Shape;1566;p27"/>
              <p:cNvGrpSpPr/>
              <p:nvPr/>
            </p:nvGrpSpPr>
            <p:grpSpPr>
              <a:xfrm>
                <a:off x="3458225" y="2653063"/>
                <a:ext cx="56700" cy="56700"/>
                <a:chOff x="3043900" y="2976025"/>
                <a:chExt cx="56700" cy="56700"/>
              </a:xfrm>
            </p:grpSpPr>
            <p:cxnSp>
              <p:nvCxnSpPr>
                <p:cNvPr id="1567" name="Google Shape;1567;p27"/>
                <p:cNvCxnSpPr/>
                <p:nvPr/>
              </p:nvCxnSpPr>
              <p:spPr>
                <a:xfrm flipH="1"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cxnSp>
              <p:nvCxnSpPr>
                <p:cNvPr id="1568" name="Google Shape;1568;p27"/>
                <p:cNvCxnSpPr/>
                <p:nvPr/>
              </p:nvCxnSpPr>
              <p:spPr>
                <a:xfrm rot="10800000">
                  <a:off x="3043900" y="2976025"/>
                  <a:ext cx="56700" cy="56700"/>
                </a:xfrm>
                <a:prstGeom prst="straightConnector1">
                  <a:avLst/>
                </a:prstGeom>
                <a:noFill/>
                <a:ln cap="flat" cmpd="sng" w="19050">
                  <a:solidFill>
                    <a:srgbClr val="312825"/>
                  </a:solidFill>
                  <a:prstDash val="solid"/>
                  <a:round/>
                  <a:headEnd len="med" w="med" type="none"/>
                  <a:tailEnd len="med" w="med" type="none"/>
                </a:ln>
              </p:spPr>
            </p:cxnSp>
          </p:grpSp>
          <p:cxnSp>
            <p:nvCxnSpPr>
              <p:cNvPr id="1569" name="Google Shape;1569;p27"/>
              <p:cNvCxnSpPr/>
              <p:nvPr/>
            </p:nvCxnSpPr>
            <p:spPr>
              <a:xfrm>
                <a:off x="3122875" y="2709766"/>
                <a:ext cx="67800" cy="0"/>
              </a:xfrm>
              <a:prstGeom prst="straightConnector1">
                <a:avLst/>
              </a:prstGeom>
              <a:noFill/>
              <a:ln cap="flat" cmpd="sng" w="19050">
                <a:solidFill>
                  <a:srgbClr val="312825"/>
                </a:solidFill>
                <a:prstDash val="solid"/>
                <a:round/>
                <a:headEnd len="med" w="med" type="none"/>
                <a:tailEnd len="med" w="med" type="none"/>
              </a:ln>
            </p:spPr>
          </p:cxnSp>
        </p:grpSp>
        <p:pic>
          <p:nvPicPr>
            <p:cNvPr id="1570" name="Google Shape;1570;p27"/>
            <p:cNvPicPr preferRelativeResize="0"/>
            <p:nvPr/>
          </p:nvPicPr>
          <p:blipFill>
            <a:blip r:embed="rId3">
              <a:alphaModFix/>
            </a:blip>
            <a:stretch>
              <a:fillRect/>
            </a:stretch>
          </p:blipFill>
          <p:spPr>
            <a:xfrm>
              <a:off x="6022675" y="2334575"/>
              <a:ext cx="2584925" cy="2351300"/>
            </a:xfrm>
            <a:prstGeom prst="rect">
              <a:avLst/>
            </a:prstGeom>
            <a:noFill/>
            <a:ln>
              <a:noFill/>
            </a:ln>
          </p:spPr>
        </p:pic>
      </p:grpSp>
      <p:sp>
        <p:nvSpPr>
          <p:cNvPr id="1571" name="Google Shape;1571;p27"/>
          <p:cNvSpPr txBox="1"/>
          <p:nvPr>
            <p:ph idx="1" type="subTitle"/>
          </p:nvPr>
        </p:nvSpPr>
        <p:spPr>
          <a:xfrm>
            <a:off x="720000" y="1981744"/>
            <a:ext cx="5008500" cy="13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sz="1400">
                <a:latin typeface="Barlow Medium"/>
                <a:ea typeface="Barlow Medium"/>
                <a:cs typeface="Barlow Medium"/>
                <a:sym typeface="Barlow Medium"/>
              </a:rPr>
              <a:t>Están</a:t>
            </a:r>
            <a:r>
              <a:rPr lang="es-419" sz="1400">
                <a:latin typeface="Barlow Medium"/>
                <a:ea typeface="Barlow Medium"/>
                <a:cs typeface="Barlow Medium"/>
                <a:sym typeface="Barlow Medium"/>
              </a:rPr>
              <a:t> compuestos habitualmente por dos partes: </a:t>
            </a:r>
            <a:endParaRPr sz="1400">
              <a:latin typeface="Barlow Medium"/>
              <a:ea typeface="Barlow Medium"/>
              <a:cs typeface="Barlow Medium"/>
              <a:sym typeface="Barlow Medium"/>
            </a:endParaRPr>
          </a:p>
          <a:p>
            <a:pPr indent="-330200" lvl="0" marL="457200" rtl="0" algn="l">
              <a:spcBef>
                <a:spcPts val="0"/>
              </a:spcBef>
              <a:spcAft>
                <a:spcPts val="0"/>
              </a:spcAft>
              <a:buSzPts val="1600"/>
              <a:buFont typeface="Barlow Medium"/>
              <a:buChar char="❏"/>
            </a:pPr>
            <a:r>
              <a:rPr lang="es-419" sz="1400" u="sng">
                <a:latin typeface="Barlow Medium"/>
                <a:ea typeface="Barlow Medium"/>
                <a:cs typeface="Barlow Medium"/>
                <a:sym typeface="Barlow Medium"/>
              </a:rPr>
              <a:t>Encoder</a:t>
            </a:r>
            <a:r>
              <a:rPr lang="es-419" sz="1400">
                <a:latin typeface="Barlow Medium"/>
                <a:ea typeface="Barlow Medium"/>
                <a:cs typeface="Barlow Medium"/>
                <a:sym typeface="Barlow Medium"/>
              </a:rPr>
              <a:t>: convierte la entrada en una representación interna. </a:t>
            </a:r>
            <a:endParaRPr sz="1400">
              <a:latin typeface="Barlow Medium"/>
              <a:ea typeface="Barlow Medium"/>
              <a:cs typeface="Barlow Medium"/>
              <a:sym typeface="Barlow Medium"/>
            </a:endParaRPr>
          </a:p>
          <a:p>
            <a:pPr indent="-330200" lvl="0" marL="457200" rtl="0" algn="l">
              <a:spcBef>
                <a:spcPts val="0"/>
              </a:spcBef>
              <a:spcAft>
                <a:spcPts val="0"/>
              </a:spcAft>
              <a:buSzPts val="1600"/>
              <a:buFont typeface="Barlow Medium"/>
              <a:buChar char="❏"/>
            </a:pPr>
            <a:r>
              <a:rPr lang="es-419" sz="1400" u="sng">
                <a:latin typeface="Barlow Medium"/>
                <a:ea typeface="Barlow Medium"/>
                <a:cs typeface="Barlow Medium"/>
                <a:sym typeface="Barlow Medium"/>
              </a:rPr>
              <a:t>Decoder</a:t>
            </a:r>
            <a:r>
              <a:rPr lang="es-419" sz="1400">
                <a:latin typeface="Barlow Medium"/>
                <a:ea typeface="Barlow Medium"/>
                <a:cs typeface="Barlow Medium"/>
                <a:sym typeface="Barlow Medium"/>
              </a:rPr>
              <a:t>: reconstruye desde la representación interna una salida del mismo tamaño que la entrada.</a:t>
            </a:r>
            <a:endParaRPr sz="1400">
              <a:latin typeface="Barlow Medium"/>
              <a:ea typeface="Barlow Medium"/>
              <a:cs typeface="Barlow Medium"/>
              <a:sym typeface="Barlow Medium"/>
            </a:endParaRPr>
          </a:p>
        </p:txBody>
      </p:sp>
      <p:sp>
        <p:nvSpPr>
          <p:cNvPr id="1572" name="Google Shape;1572;p27"/>
          <p:cNvSpPr txBox="1"/>
          <p:nvPr/>
        </p:nvSpPr>
        <p:spPr>
          <a:xfrm>
            <a:off x="720000" y="1439250"/>
            <a:ext cx="7982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chemeClr val="dk1"/>
                </a:solidFill>
                <a:latin typeface="Barlow Medium"/>
                <a:ea typeface="Barlow Medium"/>
                <a:cs typeface="Barlow Medium"/>
                <a:sym typeface="Barlow Medium"/>
              </a:rPr>
              <a:t>Los </a:t>
            </a:r>
            <a:r>
              <a:rPr i="1" lang="es-419">
                <a:solidFill>
                  <a:schemeClr val="dk1"/>
                </a:solidFill>
                <a:latin typeface="Barlow Medium"/>
                <a:ea typeface="Barlow Medium"/>
                <a:cs typeface="Barlow Medium"/>
                <a:sym typeface="Barlow Medium"/>
              </a:rPr>
              <a:t>autoencoders</a:t>
            </a:r>
            <a:r>
              <a:rPr lang="es-419">
                <a:solidFill>
                  <a:schemeClr val="dk1"/>
                </a:solidFill>
                <a:latin typeface="Barlow Medium"/>
                <a:ea typeface="Barlow Medium"/>
                <a:cs typeface="Barlow Medium"/>
                <a:sym typeface="Barlow Medium"/>
              </a:rPr>
              <a:t> son redes neuronales especializados en copiar la entrada de datos. </a:t>
            </a:r>
            <a:endParaRPr sz="1200">
              <a:solidFill>
                <a:schemeClr val="dk1"/>
              </a:solidFill>
              <a:latin typeface="Barlow Medium"/>
              <a:ea typeface="Barlow Medium"/>
              <a:cs typeface="Barlow Medium"/>
              <a:sym typeface="Barlow Medium"/>
            </a:endParaRPr>
          </a:p>
        </p:txBody>
      </p:sp>
      <p:sp>
        <p:nvSpPr>
          <p:cNvPr id="1573" name="Google Shape;1573;p27"/>
          <p:cNvSpPr txBox="1"/>
          <p:nvPr/>
        </p:nvSpPr>
        <p:spPr>
          <a:xfrm>
            <a:off x="722550" y="3349450"/>
            <a:ext cx="5003400" cy="11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chemeClr val="dk1"/>
                </a:solidFill>
                <a:latin typeface="Barlow Medium"/>
                <a:ea typeface="Barlow Medium"/>
                <a:cs typeface="Barlow Medium"/>
                <a:sym typeface="Barlow Medium"/>
              </a:rPr>
              <a:t>Además,</a:t>
            </a:r>
            <a:endParaRPr>
              <a:solidFill>
                <a:schemeClr val="dk1"/>
              </a:solidFill>
              <a:latin typeface="Barlow Medium"/>
              <a:ea typeface="Barlow Medium"/>
              <a:cs typeface="Barlow Medium"/>
              <a:sym typeface="Barlow Medium"/>
            </a:endParaRPr>
          </a:p>
          <a:p>
            <a:pPr indent="-330200" lvl="0" marL="457200" rtl="0" algn="l">
              <a:spcBef>
                <a:spcPts val="0"/>
              </a:spcBef>
              <a:spcAft>
                <a:spcPts val="0"/>
              </a:spcAft>
              <a:buClr>
                <a:schemeClr val="dk1"/>
              </a:buClr>
              <a:buSzPts val="1600"/>
              <a:buFont typeface="Barlow Medium"/>
              <a:buChar char="❏"/>
            </a:pPr>
            <a:r>
              <a:rPr lang="es-419">
                <a:solidFill>
                  <a:schemeClr val="dk1"/>
                </a:solidFill>
                <a:latin typeface="Barlow Medium"/>
                <a:ea typeface="Barlow Medium"/>
                <a:cs typeface="Barlow Medium"/>
                <a:sym typeface="Barlow Medium"/>
              </a:rPr>
              <a:t>El número de salidas es el mismo de la entrada.</a:t>
            </a:r>
            <a:endParaRPr>
              <a:solidFill>
                <a:schemeClr val="dk1"/>
              </a:solidFill>
              <a:latin typeface="Barlow Medium"/>
              <a:ea typeface="Barlow Medium"/>
              <a:cs typeface="Barlow Medium"/>
              <a:sym typeface="Barlow Medium"/>
            </a:endParaRPr>
          </a:p>
          <a:p>
            <a:pPr indent="-330200" lvl="0" marL="457200" rtl="0" algn="l">
              <a:spcBef>
                <a:spcPts val="0"/>
              </a:spcBef>
              <a:spcAft>
                <a:spcPts val="0"/>
              </a:spcAft>
              <a:buClr>
                <a:schemeClr val="dk1"/>
              </a:buClr>
              <a:buSzPts val="1600"/>
              <a:buFont typeface="Barlow Medium"/>
              <a:buChar char="❏"/>
            </a:pPr>
            <a:r>
              <a:rPr lang="es-419">
                <a:solidFill>
                  <a:schemeClr val="dk1"/>
                </a:solidFill>
                <a:latin typeface="Barlow Medium"/>
                <a:ea typeface="Barlow Medium"/>
                <a:cs typeface="Barlow Medium"/>
                <a:sym typeface="Barlow Medium"/>
              </a:rPr>
              <a:t>Poseen una función de pérdida que penaliza cuando la salida difiere de la entrada.</a:t>
            </a:r>
            <a:endParaRPr sz="12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8"/>
          <p:cNvSpPr txBox="1"/>
          <p:nvPr>
            <p:ph type="title"/>
          </p:nvPr>
        </p:nvSpPr>
        <p:spPr>
          <a:xfrm>
            <a:off x="720000" y="762275"/>
            <a:ext cx="7704000" cy="9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3000"/>
              <a:t>¿Para </a:t>
            </a:r>
            <a:r>
              <a:rPr lang="es-419" sz="3000"/>
              <a:t>qué</a:t>
            </a:r>
            <a:r>
              <a:rPr lang="es-419" sz="3000"/>
              <a:t> sirven los autoencoders?</a:t>
            </a:r>
            <a:endParaRPr/>
          </a:p>
        </p:txBody>
      </p:sp>
      <p:sp>
        <p:nvSpPr>
          <p:cNvPr id="1579" name="Google Shape;1579;p28"/>
          <p:cNvSpPr txBox="1"/>
          <p:nvPr>
            <p:ph idx="4294967295" type="subTitle"/>
          </p:nvPr>
        </p:nvSpPr>
        <p:spPr>
          <a:xfrm>
            <a:off x="637950" y="1803175"/>
            <a:ext cx="3833700" cy="238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Barlow Medium"/>
              <a:buChar char="❏"/>
            </a:pPr>
            <a:r>
              <a:rPr lang="es-419" sz="1400">
                <a:latin typeface="Barlow Medium"/>
                <a:ea typeface="Barlow Medium"/>
                <a:cs typeface="Barlow Medium"/>
                <a:sym typeface="Barlow Medium"/>
              </a:rPr>
              <a:t>R</a:t>
            </a:r>
            <a:r>
              <a:rPr lang="es-419" sz="1400">
                <a:latin typeface="Barlow Medium"/>
                <a:ea typeface="Barlow Medium"/>
                <a:cs typeface="Barlow Medium"/>
                <a:sym typeface="Barlow Medium"/>
              </a:rPr>
              <a:t>educción de la dimensionalidad del espacio de entrada (comportamiento similar a PCA). </a:t>
            </a:r>
            <a:endParaRPr sz="1400">
              <a:latin typeface="Barlow Medium"/>
              <a:ea typeface="Barlow Medium"/>
              <a:cs typeface="Barlow Medium"/>
              <a:sym typeface="Barlow Medium"/>
            </a:endParaRPr>
          </a:p>
          <a:p>
            <a:pPr indent="-317500" lvl="0" marL="457200" rtl="0" algn="l">
              <a:spcBef>
                <a:spcPts val="1000"/>
              </a:spcBef>
              <a:spcAft>
                <a:spcPts val="0"/>
              </a:spcAft>
              <a:buSzPts val="1400"/>
              <a:buFont typeface="Barlow Medium"/>
              <a:buChar char="❏"/>
            </a:pPr>
            <a:r>
              <a:rPr lang="es-419" sz="1400">
                <a:latin typeface="Barlow Medium"/>
                <a:ea typeface="Barlow Medium"/>
                <a:cs typeface="Barlow Medium"/>
                <a:sym typeface="Barlow Medium"/>
              </a:rPr>
              <a:t>Son capaces de extraer potentes features.</a:t>
            </a:r>
            <a:endParaRPr sz="1400">
              <a:latin typeface="Barlow Medium"/>
              <a:ea typeface="Barlow Medium"/>
              <a:cs typeface="Barlow Medium"/>
              <a:sym typeface="Barlow Medium"/>
            </a:endParaRPr>
          </a:p>
          <a:p>
            <a:pPr indent="-317500" lvl="0" marL="457200" rtl="0" algn="l">
              <a:spcBef>
                <a:spcPts val="1000"/>
              </a:spcBef>
              <a:spcAft>
                <a:spcPts val="1000"/>
              </a:spcAft>
              <a:buSzPts val="1400"/>
              <a:buFont typeface="Barlow Medium"/>
              <a:buChar char="❏"/>
            </a:pPr>
            <a:r>
              <a:rPr lang="es-419" sz="1400">
                <a:latin typeface="Barlow Medium"/>
                <a:ea typeface="Barlow Medium"/>
                <a:cs typeface="Barlow Medium"/>
                <a:sym typeface="Barlow Medium"/>
              </a:rPr>
              <a:t>Pueden generar aleatoriamente salidas similares a la entrada  (modelos de tipo generativos).</a:t>
            </a:r>
            <a:endParaRPr sz="1400">
              <a:latin typeface="Barlow Medium"/>
              <a:ea typeface="Barlow Medium"/>
              <a:cs typeface="Barlow Medium"/>
              <a:sym typeface="Barlow Medium"/>
            </a:endParaRPr>
          </a:p>
        </p:txBody>
      </p:sp>
      <p:grpSp>
        <p:nvGrpSpPr>
          <p:cNvPr id="1580" name="Google Shape;1580;p28"/>
          <p:cNvGrpSpPr/>
          <p:nvPr/>
        </p:nvGrpSpPr>
        <p:grpSpPr>
          <a:xfrm>
            <a:off x="4419850" y="1844604"/>
            <a:ext cx="4034400" cy="2302737"/>
            <a:chOff x="4419850" y="1844604"/>
            <a:chExt cx="4034400" cy="2302737"/>
          </a:xfrm>
        </p:grpSpPr>
        <p:grpSp>
          <p:nvGrpSpPr>
            <p:cNvPr id="1581" name="Google Shape;1581;p28"/>
            <p:cNvGrpSpPr/>
            <p:nvPr/>
          </p:nvGrpSpPr>
          <p:grpSpPr>
            <a:xfrm>
              <a:off x="4419850" y="1844604"/>
              <a:ext cx="4034400" cy="2302737"/>
              <a:chOff x="4557625" y="2082413"/>
              <a:chExt cx="4034400" cy="2453113"/>
            </a:xfrm>
          </p:grpSpPr>
          <p:pic>
            <p:nvPicPr>
              <p:cNvPr id="1582" name="Google Shape;1582;p28"/>
              <p:cNvPicPr preferRelativeResize="0"/>
              <p:nvPr/>
            </p:nvPicPr>
            <p:blipFill>
              <a:blip r:embed="rId3">
                <a:alphaModFix/>
              </a:blip>
              <a:stretch>
                <a:fillRect/>
              </a:stretch>
            </p:blipFill>
            <p:spPr>
              <a:xfrm>
                <a:off x="4567825" y="2082426"/>
                <a:ext cx="4014000" cy="2453100"/>
              </a:xfrm>
              <a:prstGeom prst="rect">
                <a:avLst/>
              </a:prstGeom>
              <a:noFill/>
              <a:ln cap="flat" cmpd="sng" w="19050">
                <a:solidFill>
                  <a:schemeClr val="dk1"/>
                </a:solidFill>
                <a:prstDash val="solid"/>
                <a:round/>
                <a:headEnd len="sm" w="sm" type="none"/>
                <a:tailEnd len="sm" w="sm" type="none"/>
              </a:ln>
              <a:effectLst>
                <a:outerShdw blurRad="57150" rotWithShape="0" algn="bl" dir="2700000" dist="95250">
                  <a:srgbClr val="000000">
                    <a:alpha val="60000"/>
                  </a:srgbClr>
                </a:outerShdw>
              </a:effectLst>
            </p:spPr>
          </p:pic>
          <p:sp>
            <p:nvSpPr>
              <p:cNvPr id="1583" name="Google Shape;1583;p28"/>
              <p:cNvSpPr/>
              <p:nvPr/>
            </p:nvSpPr>
            <p:spPr>
              <a:xfrm>
                <a:off x="4557625" y="2082413"/>
                <a:ext cx="4034400" cy="257100"/>
              </a:xfrm>
              <a:prstGeom prst="round2SameRect">
                <a:avLst>
                  <a:gd fmla="val 0" name="adj1"/>
                  <a:gd fmla="val 0" name="adj2"/>
                </a:avLst>
              </a:prstGeom>
              <a:solidFill>
                <a:schemeClr val="accent2"/>
              </a:solidFill>
              <a:ln cap="flat"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4" name="Google Shape;1584;p28"/>
              <p:cNvGrpSpPr/>
              <p:nvPr/>
            </p:nvGrpSpPr>
            <p:grpSpPr>
              <a:xfrm>
                <a:off x="8317910" y="2154643"/>
                <a:ext cx="115696" cy="112624"/>
                <a:chOff x="8516792" y="582813"/>
                <a:chExt cx="107225" cy="104358"/>
              </a:xfrm>
            </p:grpSpPr>
            <p:sp>
              <p:nvSpPr>
                <p:cNvPr id="1585" name="Google Shape;1585;p28"/>
                <p:cNvSpPr/>
                <p:nvPr/>
              </p:nvSpPr>
              <p:spPr>
                <a:xfrm>
                  <a:off x="8516792" y="582813"/>
                  <a:ext cx="107225" cy="104358"/>
                </a:xfrm>
                <a:custGeom>
                  <a:rect b="b" l="l" r="r" t="t"/>
                  <a:pathLst>
                    <a:path extrusionOk="0" h="546" w="561">
                      <a:moveTo>
                        <a:pt x="77" y="0"/>
                      </a:moveTo>
                      <a:cubicBezTo>
                        <a:pt x="59" y="0"/>
                        <a:pt x="42" y="7"/>
                        <a:pt x="29" y="20"/>
                      </a:cubicBezTo>
                      <a:cubicBezTo>
                        <a:pt x="1" y="48"/>
                        <a:pt x="1" y="91"/>
                        <a:pt x="29" y="118"/>
                      </a:cubicBezTo>
                      <a:lnTo>
                        <a:pt x="436" y="526"/>
                      </a:lnTo>
                      <a:cubicBezTo>
                        <a:pt x="449" y="540"/>
                        <a:pt x="467" y="546"/>
                        <a:pt x="484" y="546"/>
                      </a:cubicBezTo>
                      <a:cubicBezTo>
                        <a:pt x="503" y="546"/>
                        <a:pt x="520" y="540"/>
                        <a:pt x="534" y="526"/>
                      </a:cubicBezTo>
                      <a:cubicBezTo>
                        <a:pt x="560" y="499"/>
                        <a:pt x="560" y="455"/>
                        <a:pt x="534" y="428"/>
                      </a:cubicBezTo>
                      <a:lnTo>
                        <a:pt x="126" y="20"/>
                      </a:lnTo>
                      <a:cubicBezTo>
                        <a:pt x="112" y="7"/>
                        <a:pt x="95" y="0"/>
                        <a:pt x="77" y="0"/>
                      </a:cubicBezTo>
                      <a:close/>
                    </a:path>
                  </a:pathLst>
                </a:custGeom>
                <a:solidFill>
                  <a:srgbClr val="312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8"/>
                <p:cNvSpPr/>
                <p:nvPr/>
              </p:nvSpPr>
              <p:spPr>
                <a:xfrm>
                  <a:off x="8516792" y="582813"/>
                  <a:ext cx="107225" cy="104358"/>
                </a:xfrm>
                <a:custGeom>
                  <a:rect b="b" l="l" r="r" t="t"/>
                  <a:pathLst>
                    <a:path extrusionOk="0" h="546" w="561">
                      <a:moveTo>
                        <a:pt x="484" y="0"/>
                      </a:moveTo>
                      <a:cubicBezTo>
                        <a:pt x="467" y="0"/>
                        <a:pt x="449" y="7"/>
                        <a:pt x="436" y="20"/>
                      </a:cubicBezTo>
                      <a:lnTo>
                        <a:pt x="29" y="428"/>
                      </a:lnTo>
                      <a:cubicBezTo>
                        <a:pt x="1" y="455"/>
                        <a:pt x="1" y="499"/>
                        <a:pt x="29" y="526"/>
                      </a:cubicBezTo>
                      <a:cubicBezTo>
                        <a:pt x="42" y="540"/>
                        <a:pt x="59" y="546"/>
                        <a:pt x="77" y="546"/>
                      </a:cubicBezTo>
                      <a:cubicBezTo>
                        <a:pt x="94" y="546"/>
                        <a:pt x="113" y="540"/>
                        <a:pt x="126" y="526"/>
                      </a:cubicBezTo>
                      <a:lnTo>
                        <a:pt x="534" y="118"/>
                      </a:lnTo>
                      <a:cubicBezTo>
                        <a:pt x="560" y="91"/>
                        <a:pt x="560" y="47"/>
                        <a:pt x="534" y="20"/>
                      </a:cubicBezTo>
                      <a:cubicBezTo>
                        <a:pt x="520" y="7"/>
                        <a:pt x="502" y="0"/>
                        <a:pt x="484" y="0"/>
                      </a:cubicBezTo>
                      <a:close/>
                    </a:path>
                  </a:pathLst>
                </a:custGeom>
                <a:solidFill>
                  <a:srgbClr val="312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87" name="Google Shape;1587;p28"/>
            <p:cNvSpPr txBox="1"/>
            <p:nvPr/>
          </p:nvSpPr>
          <p:spPr>
            <a:xfrm>
              <a:off x="6230550" y="3005275"/>
              <a:ext cx="291900" cy="13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419" sz="1200">
                  <a:solidFill>
                    <a:schemeClr val="dk1"/>
                  </a:solidFill>
                  <a:latin typeface="Cambria Math"/>
                  <a:ea typeface="Cambria Math"/>
                  <a:cs typeface="Cambria Math"/>
                  <a:sym typeface="Cambria Math"/>
                </a:rPr>
                <a:t>Z</a:t>
              </a:r>
              <a:endParaRPr b="1" sz="1200">
                <a:solidFill>
                  <a:schemeClr val="dk1"/>
                </a:solidFill>
                <a:latin typeface="Cambria Math"/>
                <a:ea typeface="Cambria Math"/>
                <a:cs typeface="Cambria Math"/>
                <a:sym typeface="Cambria Math"/>
              </a:endParaRPr>
            </a:p>
          </p:txBody>
        </p:sp>
      </p:grpSp>
      <p:sp>
        <p:nvSpPr>
          <p:cNvPr id="1588" name="Google Shape;1588;p28"/>
          <p:cNvSpPr/>
          <p:nvPr/>
        </p:nvSpPr>
        <p:spPr>
          <a:xfrm>
            <a:off x="228458" y="2162263"/>
            <a:ext cx="409500" cy="409500"/>
          </a:xfrm>
          <a:custGeom>
            <a:rect b="b" l="l" r="r" t="t"/>
            <a:pathLst>
              <a:path extrusionOk="0" h="1917" w="1917">
                <a:moveTo>
                  <a:pt x="959" y="1"/>
                </a:moveTo>
                <a:cubicBezTo>
                  <a:pt x="857" y="482"/>
                  <a:pt x="482" y="857"/>
                  <a:pt x="1" y="959"/>
                </a:cubicBezTo>
                <a:cubicBezTo>
                  <a:pt x="482" y="1061"/>
                  <a:pt x="857" y="1436"/>
                  <a:pt x="959" y="1917"/>
                </a:cubicBezTo>
                <a:cubicBezTo>
                  <a:pt x="1061" y="1436"/>
                  <a:pt x="1436" y="1061"/>
                  <a:pt x="1917" y="959"/>
                </a:cubicBezTo>
                <a:cubicBezTo>
                  <a:pt x="1436" y="857"/>
                  <a:pt x="1061" y="482"/>
                  <a:pt x="959" y="1"/>
                </a:cubicBezTo>
                <a:close/>
              </a:path>
            </a:pathLst>
          </a:custGeom>
          <a:solidFill>
            <a:srgbClr val="F4D6A5"/>
          </a:solidFill>
          <a:ln cap="rnd" cmpd="sng" w="19050">
            <a:solidFill>
              <a:srgbClr val="312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9"/>
          <p:cNvSpPr txBox="1"/>
          <p:nvPr>
            <p:ph type="title"/>
          </p:nvPr>
        </p:nvSpPr>
        <p:spPr>
          <a:xfrm>
            <a:off x="1157700" y="736600"/>
            <a:ext cx="6828600" cy="9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Topological Autoencoder: Receta</a:t>
            </a:r>
            <a:endParaRPr/>
          </a:p>
        </p:txBody>
      </p:sp>
      <p:sp>
        <p:nvSpPr>
          <p:cNvPr id="1594" name="Google Shape;1594;p29"/>
          <p:cNvSpPr txBox="1"/>
          <p:nvPr>
            <p:ph idx="4294967295" type="body"/>
          </p:nvPr>
        </p:nvSpPr>
        <p:spPr>
          <a:xfrm>
            <a:off x="933150" y="1804250"/>
            <a:ext cx="7277700" cy="228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Barlow Medium"/>
              <a:buAutoNum type="arabicPeriod"/>
            </a:pPr>
            <a:r>
              <a:rPr lang="es-419" sz="1400">
                <a:latin typeface="Barlow Medium"/>
                <a:ea typeface="Barlow Medium"/>
                <a:cs typeface="Barlow Medium"/>
                <a:sym typeface="Barlow Medium"/>
              </a:rPr>
              <a:t>Tomamos un subconjunto de datos</a:t>
            </a:r>
            <a:r>
              <a:rPr lang="es-419" sz="1400">
                <a:latin typeface="Barlow Medium"/>
                <a:ea typeface="Barlow Medium"/>
                <a:cs typeface="Barlow Medium"/>
                <a:sym typeface="Barlow Medium"/>
              </a:rPr>
              <a:t> (X) como conjunto de train. </a:t>
            </a:r>
            <a:endParaRPr sz="1400">
              <a:latin typeface="Barlow Medium"/>
              <a:ea typeface="Barlow Medium"/>
              <a:cs typeface="Barlow Medium"/>
              <a:sym typeface="Barlow Medium"/>
            </a:endParaRPr>
          </a:p>
          <a:p>
            <a:pPr indent="-330200" lvl="0" marL="457200" rtl="0" algn="l">
              <a:spcBef>
                <a:spcPts val="1000"/>
              </a:spcBef>
              <a:spcAft>
                <a:spcPts val="0"/>
              </a:spcAft>
              <a:buSzPts val="1600"/>
              <a:buFont typeface="Barlow Medium"/>
              <a:buAutoNum type="arabicPeriod"/>
            </a:pPr>
            <a:r>
              <a:rPr lang="es-419" sz="1400">
                <a:latin typeface="Barlow Medium"/>
                <a:ea typeface="Barlow Medium"/>
                <a:cs typeface="Barlow Medium"/>
                <a:sym typeface="Barlow Medium"/>
              </a:rPr>
              <a:t>Entrenamos el modelo con un autoencoder. </a:t>
            </a:r>
            <a:endParaRPr sz="1400">
              <a:latin typeface="Barlow Medium"/>
              <a:ea typeface="Barlow Medium"/>
              <a:cs typeface="Barlow Medium"/>
              <a:sym typeface="Barlow Medium"/>
            </a:endParaRPr>
          </a:p>
          <a:p>
            <a:pPr indent="-330200" lvl="0" marL="457200" rtl="0" algn="l">
              <a:spcBef>
                <a:spcPts val="1000"/>
              </a:spcBef>
              <a:spcAft>
                <a:spcPts val="0"/>
              </a:spcAft>
              <a:buSzPts val="1600"/>
              <a:buFont typeface="Barlow Medium"/>
              <a:buAutoNum type="arabicPeriod"/>
            </a:pPr>
            <a:r>
              <a:rPr lang="es-419" sz="1400">
                <a:latin typeface="Barlow Medium"/>
                <a:ea typeface="Barlow Medium"/>
                <a:cs typeface="Barlow Medium"/>
                <a:sym typeface="Barlow Medium"/>
              </a:rPr>
              <a:t>Función de pérdida: usual + término penalizador por "features" topológicas ausentes en el espacio latente Z. </a:t>
            </a:r>
            <a:endParaRPr sz="1400">
              <a:latin typeface="Barlow Medium"/>
              <a:ea typeface="Barlow Medium"/>
              <a:cs typeface="Barlow Medium"/>
              <a:sym typeface="Barlow Medium"/>
            </a:endParaRPr>
          </a:p>
          <a:p>
            <a:pPr indent="-330200" lvl="0" marL="457200" rtl="0" algn="l">
              <a:spcBef>
                <a:spcPts val="1000"/>
              </a:spcBef>
              <a:spcAft>
                <a:spcPts val="0"/>
              </a:spcAft>
              <a:buSzPts val="1600"/>
              <a:buFont typeface="Barlow Medium"/>
              <a:buAutoNum type="arabicPeriod"/>
            </a:pPr>
            <a:r>
              <a:rPr lang="es-419" sz="1400">
                <a:latin typeface="Barlow Medium"/>
                <a:ea typeface="Barlow Medium"/>
                <a:cs typeface="Barlow Medium"/>
                <a:sym typeface="Barlow Medium"/>
              </a:rPr>
              <a:t>La decodificación clásica.</a:t>
            </a:r>
            <a:endParaRPr sz="1400">
              <a:latin typeface="Barlow Medium"/>
              <a:ea typeface="Barlow Medium"/>
              <a:cs typeface="Barlow Medium"/>
              <a:sym typeface="Barlow Medium"/>
            </a:endParaRPr>
          </a:p>
          <a:p>
            <a:pPr indent="-330200" lvl="0" marL="457200" rtl="0" algn="l">
              <a:spcBef>
                <a:spcPts val="1000"/>
              </a:spcBef>
              <a:spcAft>
                <a:spcPts val="1000"/>
              </a:spcAft>
              <a:buSzPts val="1600"/>
              <a:buFont typeface="Barlow Medium"/>
              <a:buAutoNum type="arabicPeriod"/>
            </a:pPr>
            <a:r>
              <a:rPr lang="es-419" sz="1400">
                <a:latin typeface="Barlow Medium"/>
                <a:ea typeface="Barlow Medium"/>
                <a:cs typeface="Barlow Medium"/>
                <a:sym typeface="Barlow Medium"/>
              </a:rPr>
              <a:t>Determinamos la función de pérdida resultante comparada con los datos originales.</a:t>
            </a:r>
            <a:endParaRPr sz="1400">
              <a:latin typeface="Barlow Medium"/>
              <a:ea typeface="Barlow Medium"/>
              <a:cs typeface="Barlow Medium"/>
              <a:sym typeface="Barlow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30"/>
          <p:cNvSpPr txBox="1"/>
          <p:nvPr>
            <p:ph idx="4294967295" type="title"/>
          </p:nvPr>
        </p:nvSpPr>
        <p:spPr>
          <a:xfrm>
            <a:off x="686700" y="770950"/>
            <a:ext cx="7770600" cy="9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Aplicaciones: a modo motivación</a:t>
            </a:r>
            <a:endParaRPr/>
          </a:p>
        </p:txBody>
      </p:sp>
      <p:sp>
        <p:nvSpPr>
          <p:cNvPr id="1600" name="Google Shape;1600;p30"/>
          <p:cNvSpPr txBox="1"/>
          <p:nvPr>
            <p:ph idx="4294967295" type="body"/>
          </p:nvPr>
        </p:nvSpPr>
        <p:spPr>
          <a:xfrm>
            <a:off x="851250" y="1569350"/>
            <a:ext cx="7441500" cy="29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400">
                <a:latin typeface="Barlow Medium"/>
                <a:ea typeface="Barlow Medium"/>
                <a:cs typeface="Barlow Medium"/>
                <a:sym typeface="Barlow Medium"/>
              </a:rPr>
              <a:t>En general,  se usan igual que los autoencoders normales con la diferencia de que por </a:t>
            </a:r>
            <a:r>
              <a:rPr lang="es-419" sz="1400">
                <a:latin typeface="Barlow Medium"/>
                <a:ea typeface="Barlow Medium"/>
                <a:cs typeface="Barlow Medium"/>
                <a:sym typeface="Barlow Medium"/>
              </a:rPr>
              <a:t>algún</a:t>
            </a:r>
            <a:r>
              <a:rPr lang="es-419" sz="1400">
                <a:latin typeface="Barlow Medium"/>
                <a:ea typeface="Barlow Medium"/>
                <a:cs typeface="Barlow Medium"/>
                <a:sym typeface="Barlow Medium"/>
              </a:rPr>
              <a:t> motivo estructural de los datos se necesita conservar la estructura topológica de los mismos. </a:t>
            </a:r>
            <a:r>
              <a:rPr lang="es-419" sz="1400">
                <a:latin typeface="Barlow Medium"/>
                <a:ea typeface="Barlow Medium"/>
                <a:cs typeface="Barlow Medium"/>
                <a:sym typeface="Barlow Medium"/>
              </a:rPr>
              <a:t>Esto es útil principalmente en </a:t>
            </a:r>
            <a:r>
              <a:rPr b="1" lang="es-419" sz="1400"/>
              <a:t>medicina y biología</a:t>
            </a:r>
            <a:r>
              <a:rPr lang="es-419" sz="1400">
                <a:latin typeface="Barlow Medium"/>
                <a:ea typeface="Barlow Medium"/>
                <a:cs typeface="Barlow Medium"/>
                <a:sym typeface="Barlow Medium"/>
              </a:rPr>
              <a:t>, por ejemplo en:</a:t>
            </a:r>
            <a:br>
              <a:rPr lang="es-419" sz="1400">
                <a:latin typeface="Barlow Medium"/>
                <a:ea typeface="Barlow Medium"/>
                <a:cs typeface="Barlow Medium"/>
                <a:sym typeface="Barlow Medium"/>
              </a:rPr>
            </a:br>
            <a:endParaRPr sz="1400">
              <a:latin typeface="Barlow Medium"/>
              <a:ea typeface="Barlow Medium"/>
              <a:cs typeface="Barlow Medium"/>
              <a:sym typeface="Barlow Medium"/>
            </a:endParaRPr>
          </a:p>
          <a:p>
            <a:pPr indent="-304800" lvl="1" marL="540000" marR="0" rtl="0" algn="l">
              <a:lnSpc>
                <a:spcPct val="100000"/>
              </a:lnSpc>
              <a:spcBef>
                <a:spcPts val="0"/>
              </a:spcBef>
              <a:spcAft>
                <a:spcPts val="0"/>
              </a:spcAft>
              <a:buSzPts val="1200"/>
              <a:buChar char="❏"/>
            </a:pPr>
            <a:r>
              <a:rPr b="1" lang="es-419" sz="1400"/>
              <a:t>Análisis de datos biomédicos</a:t>
            </a:r>
            <a:endParaRPr b="1" sz="1400"/>
          </a:p>
          <a:p>
            <a:pPr indent="-304800" lvl="1" marL="540000" marR="0" rtl="0" algn="l">
              <a:lnSpc>
                <a:spcPct val="100000"/>
              </a:lnSpc>
              <a:spcBef>
                <a:spcPts val="0"/>
              </a:spcBef>
              <a:spcAft>
                <a:spcPts val="0"/>
              </a:spcAft>
              <a:buSzPts val="1200"/>
              <a:buChar char="❏"/>
            </a:pPr>
            <a:r>
              <a:rPr lang="es-419" sz="1400">
                <a:latin typeface="Barlow Medium"/>
                <a:ea typeface="Barlow Medium"/>
                <a:cs typeface="Barlow Medium"/>
                <a:sym typeface="Barlow Medium"/>
              </a:rPr>
              <a:t>Reconocimiento de patrones en imágenes médicas (</a:t>
            </a:r>
            <a:r>
              <a:rPr b="1" lang="es-419" sz="1400"/>
              <a:t>detección de tumores</a:t>
            </a:r>
            <a:r>
              <a:rPr lang="es-419" sz="1400">
                <a:latin typeface="Barlow Medium"/>
                <a:ea typeface="Barlow Medium"/>
                <a:cs typeface="Barlow Medium"/>
                <a:sym typeface="Barlow Medium"/>
              </a:rPr>
              <a:t>): los tumores a menudo forman regiones conectadas con propiedades topológicas distintivas (como cavidades o agujeros en tejidos).</a:t>
            </a:r>
            <a:endParaRPr b="1" sz="1400"/>
          </a:p>
          <a:p>
            <a:pPr indent="-304800" lvl="1" marL="540000" marR="0" rtl="0" algn="l">
              <a:lnSpc>
                <a:spcPct val="100000"/>
              </a:lnSpc>
              <a:spcBef>
                <a:spcPts val="0"/>
              </a:spcBef>
              <a:spcAft>
                <a:spcPts val="0"/>
              </a:spcAft>
              <a:buSzPts val="1200"/>
              <a:buChar char="❏"/>
            </a:pPr>
            <a:r>
              <a:rPr b="1" lang="es-419" sz="1400"/>
              <a:t>Reconstrucción de superficies 3D</a:t>
            </a:r>
            <a:r>
              <a:rPr lang="es-419" sz="1400">
                <a:latin typeface="Barlow Medium"/>
                <a:ea typeface="Barlow Medium"/>
                <a:cs typeface="Barlow Medium"/>
                <a:sym typeface="Barlow Medium"/>
              </a:rPr>
              <a:t>: Paper Blood Vessels </a:t>
            </a:r>
            <a:endParaRPr sz="1400">
              <a:latin typeface="Barlow Medium"/>
              <a:ea typeface="Barlow Medium"/>
              <a:cs typeface="Barlow Medium"/>
              <a:sym typeface="Barlow Medium"/>
            </a:endParaRPr>
          </a:p>
          <a:p>
            <a:pPr indent="-304800" lvl="1" marL="540000" marR="0" rtl="0" algn="l">
              <a:lnSpc>
                <a:spcPct val="100000"/>
              </a:lnSpc>
              <a:spcBef>
                <a:spcPts val="0"/>
              </a:spcBef>
              <a:spcAft>
                <a:spcPts val="0"/>
              </a:spcAft>
              <a:buSzPts val="1200"/>
              <a:buChar char="❏"/>
            </a:pPr>
            <a:r>
              <a:rPr lang="es-419" sz="1400">
                <a:latin typeface="Barlow Medium"/>
                <a:ea typeface="Barlow Medium"/>
                <a:cs typeface="Barlow Medium"/>
                <a:sym typeface="Barlow Medium"/>
              </a:rPr>
              <a:t>Ejemplo más físico: </a:t>
            </a:r>
            <a:r>
              <a:rPr b="1" lang="es-419" sz="1400"/>
              <a:t>Simulación de flujos de fluidos</a:t>
            </a:r>
            <a:r>
              <a:rPr lang="es-419" sz="1400">
                <a:latin typeface="Barlow Medium"/>
                <a:ea typeface="Barlow Medium"/>
                <a:cs typeface="Barlow Medium"/>
                <a:sym typeface="Barlow Medium"/>
              </a:rPr>
              <a:t>. Conservar la topología de los datos para que se mantengan las propiedades físicas del sistema.</a:t>
            </a:r>
            <a:endParaRPr sz="1400">
              <a:latin typeface="Barlow Medium"/>
              <a:ea typeface="Barlow Medium"/>
              <a:cs typeface="Barlow Medium"/>
              <a:sym typeface="Barlow Medium"/>
            </a:endParaRPr>
          </a:p>
          <a:p>
            <a:pPr indent="-317500" lvl="1" marL="540000" rtl="0" algn="l">
              <a:spcBef>
                <a:spcPts val="0"/>
              </a:spcBef>
              <a:spcAft>
                <a:spcPts val="0"/>
              </a:spcAft>
              <a:buSzPts val="1400"/>
              <a:buChar char="❏"/>
            </a:pPr>
            <a:r>
              <a:rPr lang="es-419" sz="1400">
                <a:latin typeface="Barlow Medium"/>
                <a:ea typeface="Barlow Medium"/>
                <a:cs typeface="Barlow Medium"/>
                <a:sym typeface="Barlow Medium"/>
              </a:rPr>
              <a:t>Análisis de datos financieros: </a:t>
            </a:r>
            <a:r>
              <a:rPr b="1" lang="es-419" sz="1400"/>
              <a:t>identificación de patrones</a:t>
            </a:r>
            <a:r>
              <a:rPr lang="es-419" sz="1400">
                <a:latin typeface="Barlow Medium"/>
                <a:ea typeface="Barlow Medium"/>
                <a:cs typeface="Barlow Medium"/>
                <a:sym typeface="Barlow Medium"/>
              </a:rPr>
              <a:t>.</a:t>
            </a:r>
            <a:endParaRPr sz="1400">
              <a:latin typeface="Barlow Medium"/>
              <a:ea typeface="Barlow Medium"/>
              <a:cs typeface="Barlow Medium"/>
              <a:sym typeface="Barlow Medium"/>
            </a:endParaRPr>
          </a:p>
          <a:p>
            <a:pPr indent="-317500" lvl="1" marL="540000" rtl="0" algn="l">
              <a:spcBef>
                <a:spcPts val="0"/>
              </a:spcBef>
              <a:spcAft>
                <a:spcPts val="0"/>
              </a:spcAft>
              <a:buSzPts val="1400"/>
              <a:buChar char="❏"/>
            </a:pPr>
            <a:r>
              <a:rPr b="1" lang="es-419" sz="1400"/>
              <a:t>Análisis Bursátil</a:t>
            </a:r>
            <a:r>
              <a:rPr lang="es-419" sz="1400">
                <a:latin typeface="Barlow Medium"/>
                <a:ea typeface="Barlow Medium"/>
                <a:cs typeface="Barlow Medium"/>
                <a:sym typeface="Barlow Medium"/>
              </a:rPr>
              <a:t>: series temporales, detección de ciclos, tendencias y riesgos. </a:t>
            </a:r>
            <a:endParaRPr sz="1400">
              <a:latin typeface="Barlow Medium"/>
              <a:ea typeface="Barlow Medium"/>
              <a:cs typeface="Barlow Medium"/>
              <a:sym typeface="Barlow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31"/>
          <p:cNvSpPr txBox="1"/>
          <p:nvPr>
            <p:ph idx="4294967295" type="title"/>
          </p:nvPr>
        </p:nvSpPr>
        <p:spPr>
          <a:xfrm>
            <a:off x="720000" y="759300"/>
            <a:ext cx="7704000" cy="9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Cálculo complejo Vietoris-Rips</a:t>
            </a:r>
            <a:endParaRPr/>
          </a:p>
        </p:txBody>
      </p:sp>
      <p:sp>
        <p:nvSpPr>
          <p:cNvPr id="1606" name="Google Shape;1606;p31"/>
          <p:cNvSpPr txBox="1"/>
          <p:nvPr>
            <p:ph idx="4294967295" type="subTitle"/>
          </p:nvPr>
        </p:nvSpPr>
        <p:spPr>
          <a:xfrm>
            <a:off x="787050" y="1659300"/>
            <a:ext cx="7569900" cy="28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sz="1400">
                <a:latin typeface="Barlow Medium"/>
                <a:ea typeface="Barlow Medium"/>
                <a:cs typeface="Barlow Medium"/>
                <a:sym typeface="Barlow Medium"/>
              </a:rPr>
              <a:t>Dado un espacio métrico finito S (nube de puntos).</a:t>
            </a:r>
            <a:endParaRPr sz="1400">
              <a:latin typeface="Barlow Medium"/>
              <a:ea typeface="Barlow Medium"/>
              <a:cs typeface="Barlow Medium"/>
              <a:sym typeface="Barlow Medium"/>
            </a:endParaRPr>
          </a:p>
          <a:p>
            <a:pPr indent="-330200" lvl="0" marL="457200" rtl="0" algn="l">
              <a:spcBef>
                <a:spcPts val="0"/>
              </a:spcBef>
              <a:spcAft>
                <a:spcPts val="0"/>
              </a:spcAft>
              <a:buSzPts val="1600"/>
              <a:buChar char="❏"/>
            </a:pPr>
            <a:r>
              <a:rPr lang="es-419" sz="1400">
                <a:latin typeface="Barlow Medium"/>
                <a:ea typeface="Barlow Medium"/>
                <a:cs typeface="Barlow Medium"/>
                <a:sym typeface="Barlow Medium"/>
              </a:rPr>
              <a:t>Calculamos la homología persistente del complejo VR( A</a:t>
            </a:r>
            <a:r>
              <a:rPr baseline="-25000" lang="es-419" sz="1400">
                <a:latin typeface="Barlow Medium"/>
                <a:ea typeface="Barlow Medium"/>
                <a:cs typeface="Barlow Medium"/>
                <a:sym typeface="Barlow Medium"/>
              </a:rPr>
              <a:t>s</a:t>
            </a:r>
            <a:r>
              <a:rPr lang="es-419" sz="1400">
                <a:latin typeface="Barlow Medium"/>
                <a:ea typeface="Barlow Medium"/>
                <a:cs typeface="Barlow Medium"/>
                <a:sym typeface="Barlow Medium"/>
              </a:rPr>
              <a:t> )</a:t>
            </a:r>
            <a:endParaRPr sz="1400">
              <a:latin typeface="Barlow Medium"/>
              <a:ea typeface="Barlow Medium"/>
              <a:cs typeface="Barlow Medium"/>
              <a:sym typeface="Barlow Medium"/>
            </a:endParaRPr>
          </a:p>
          <a:p>
            <a:pPr indent="-330200" lvl="0" marL="457200" rtl="0" algn="l">
              <a:spcBef>
                <a:spcPts val="1000"/>
              </a:spcBef>
              <a:spcAft>
                <a:spcPts val="0"/>
              </a:spcAft>
              <a:buSzPts val="1600"/>
              <a:buChar char="❏"/>
            </a:pPr>
            <a:r>
              <a:rPr lang="es-419" sz="1400">
                <a:latin typeface="Barlow Medium"/>
                <a:ea typeface="Barlow Medium"/>
                <a:cs typeface="Barlow Medium"/>
                <a:sym typeface="Barlow Medium"/>
              </a:rPr>
              <a:t>Sea ϵ := max { A</a:t>
            </a:r>
            <a:r>
              <a:rPr baseline="-25000" lang="es-419" sz="1400">
                <a:latin typeface="Barlow Medium"/>
                <a:ea typeface="Barlow Medium"/>
                <a:cs typeface="Barlow Medium"/>
                <a:sym typeface="Barlow Medium"/>
              </a:rPr>
              <a:t>s</a:t>
            </a:r>
            <a:r>
              <a:rPr lang="es-419" sz="1400">
                <a:latin typeface="Barlow Medium"/>
                <a:ea typeface="Barlow Medium"/>
                <a:cs typeface="Barlow Medium"/>
                <a:sym typeface="Barlow Medium"/>
              </a:rPr>
              <a:t> } tal que VR</a:t>
            </a:r>
            <a:r>
              <a:rPr baseline="-25000" lang="es-419" sz="1400">
                <a:latin typeface="Barlow Medium"/>
                <a:ea typeface="Barlow Medium"/>
                <a:cs typeface="Barlow Medium"/>
                <a:sym typeface="Barlow Medium"/>
              </a:rPr>
              <a:t>ɛ</a:t>
            </a:r>
            <a:r>
              <a:rPr lang="es-419" sz="1400">
                <a:latin typeface="Barlow Medium"/>
                <a:ea typeface="Barlow Medium"/>
                <a:cs typeface="Barlow Medium"/>
                <a:sym typeface="Barlow Medium"/>
              </a:rPr>
              <a:t>( A</a:t>
            </a:r>
            <a:r>
              <a:rPr baseline="-25000" lang="es-419" sz="1400">
                <a:latin typeface="Barlow Medium"/>
                <a:ea typeface="Barlow Medium"/>
                <a:cs typeface="Barlow Medium"/>
                <a:sym typeface="Barlow Medium"/>
              </a:rPr>
              <a:t>s</a:t>
            </a:r>
            <a:r>
              <a:rPr lang="es-419" sz="1400">
                <a:latin typeface="Barlow Medium"/>
                <a:ea typeface="Barlow Medium"/>
                <a:cs typeface="Barlow Medium"/>
                <a:sym typeface="Barlow Medium"/>
              </a:rPr>
              <a:t>) sea el complejo definido por ese épsilon. Dada una dimensión máxima d ∈ ℕ</a:t>
            </a:r>
            <a:r>
              <a:rPr baseline="-25000" lang="es-419" sz="1400">
                <a:latin typeface="Barlow Medium"/>
                <a:ea typeface="Barlow Medium"/>
                <a:cs typeface="Barlow Medium"/>
                <a:sym typeface="Barlow Medium"/>
              </a:rPr>
              <a:t>&gt;0</a:t>
            </a:r>
            <a:r>
              <a:rPr lang="es-419" sz="1400">
                <a:latin typeface="Barlow Medium"/>
                <a:ea typeface="Barlow Medium"/>
                <a:cs typeface="Barlow Medium"/>
                <a:sym typeface="Barlow Medium"/>
              </a:rPr>
              <a:t>, calculamos PH(</a:t>
            </a:r>
            <a:r>
              <a:rPr lang="es-419" sz="1400">
                <a:latin typeface="Barlow Medium"/>
                <a:ea typeface="Barlow Medium"/>
                <a:cs typeface="Barlow Medium"/>
                <a:sym typeface="Barlow Medium"/>
              </a:rPr>
              <a:t>VR</a:t>
            </a:r>
            <a:r>
              <a:rPr baseline="-25000" lang="es-419" sz="1400">
                <a:latin typeface="Barlow Medium"/>
                <a:ea typeface="Barlow Medium"/>
                <a:cs typeface="Barlow Medium"/>
                <a:sym typeface="Barlow Medium"/>
              </a:rPr>
              <a:t>d</a:t>
            </a:r>
            <a:r>
              <a:rPr lang="es-419" sz="1400">
                <a:latin typeface="Barlow Medium"/>
                <a:ea typeface="Barlow Medium"/>
                <a:cs typeface="Barlow Medium"/>
                <a:sym typeface="Barlow Medium"/>
              </a:rPr>
              <a:t>( A</a:t>
            </a:r>
            <a:r>
              <a:rPr baseline="-25000" lang="es-419" sz="1400">
                <a:latin typeface="Barlow Medium"/>
                <a:ea typeface="Barlow Medium"/>
                <a:cs typeface="Barlow Medium"/>
                <a:sym typeface="Barlow Medium"/>
              </a:rPr>
              <a:t>s</a:t>
            </a:r>
            <a:r>
              <a:rPr lang="es-419" sz="1400">
                <a:latin typeface="Barlow Medium"/>
                <a:ea typeface="Barlow Medium"/>
                <a:cs typeface="Barlow Medium"/>
                <a:sym typeface="Barlow Medium"/>
              </a:rPr>
              <a:t>))</a:t>
            </a:r>
            <a:r>
              <a:rPr lang="es-419" sz="1400">
                <a:latin typeface="Barlow Medium"/>
                <a:ea typeface="Barlow Medium"/>
                <a:cs typeface="Barlow Medium"/>
                <a:sym typeface="Barlow Medium"/>
              </a:rPr>
              <a:t> y obtenemos: </a:t>
            </a:r>
            <a:endParaRPr sz="1400">
              <a:latin typeface="Barlow Medium"/>
              <a:ea typeface="Barlow Medium"/>
              <a:cs typeface="Barlow Medium"/>
              <a:sym typeface="Barlow Medium"/>
            </a:endParaRPr>
          </a:p>
          <a:p>
            <a:pPr indent="-317500" lvl="0" marL="914400" rtl="0" algn="l">
              <a:spcBef>
                <a:spcPts val="1000"/>
              </a:spcBef>
              <a:spcAft>
                <a:spcPts val="0"/>
              </a:spcAft>
              <a:buSzPts val="1400"/>
              <a:buFont typeface="Barlow"/>
              <a:buAutoNum type="arabicPeriod"/>
            </a:pPr>
            <a:r>
              <a:rPr lang="es-419" sz="1400">
                <a:latin typeface="Barlow Medium"/>
                <a:ea typeface="Barlow Medium"/>
                <a:cs typeface="Barlow Medium"/>
                <a:sym typeface="Barlow Medium"/>
              </a:rPr>
              <a:t>Un conjunto de diagramas de persistencia D</a:t>
            </a:r>
            <a:r>
              <a:rPr baseline="-25000" lang="es-419" sz="1400">
                <a:latin typeface="Barlow Medium"/>
                <a:ea typeface="Barlow Medium"/>
                <a:cs typeface="Barlow Medium"/>
                <a:sym typeface="Barlow Medium"/>
              </a:rPr>
              <a:t>S</a:t>
            </a:r>
            <a:r>
              <a:rPr lang="es-419" sz="1400">
                <a:latin typeface="Barlow Medium"/>
                <a:ea typeface="Barlow Medium"/>
                <a:cs typeface="Barlow Medium"/>
                <a:sym typeface="Barlow Medium"/>
              </a:rPr>
              <a:t>. </a:t>
            </a:r>
            <a:endParaRPr sz="1400">
              <a:latin typeface="Barlow Medium"/>
              <a:ea typeface="Barlow Medium"/>
              <a:cs typeface="Barlow Medium"/>
              <a:sym typeface="Barlow Medium"/>
            </a:endParaRPr>
          </a:p>
          <a:p>
            <a:pPr indent="-317500" lvl="0" marL="914400" rtl="0" algn="l">
              <a:spcBef>
                <a:spcPts val="1000"/>
              </a:spcBef>
              <a:spcAft>
                <a:spcPts val="0"/>
              </a:spcAft>
              <a:buSzPts val="1400"/>
              <a:buFont typeface="Barlow"/>
              <a:buAutoNum type="arabicPeriod"/>
            </a:pPr>
            <a:r>
              <a:rPr lang="es-419" sz="1400">
                <a:latin typeface="Barlow Medium"/>
                <a:ea typeface="Barlow Medium"/>
                <a:cs typeface="Barlow Medium"/>
                <a:sym typeface="Barlow Medium"/>
              </a:rPr>
              <a:t>Un conjunto de emparejamientos de persistencia π</a:t>
            </a:r>
            <a:r>
              <a:rPr baseline="-25000" lang="es-419" sz="1400">
                <a:latin typeface="Barlow Medium"/>
                <a:ea typeface="Barlow Medium"/>
                <a:cs typeface="Barlow Medium"/>
                <a:sym typeface="Barlow Medium"/>
              </a:rPr>
              <a:t>S</a:t>
            </a:r>
            <a:r>
              <a:rPr lang="es-419" sz="1400">
                <a:latin typeface="Barlow Medium"/>
                <a:ea typeface="Barlow Medium"/>
                <a:cs typeface="Barlow Medium"/>
                <a:sym typeface="Barlow Medium"/>
              </a:rPr>
              <a:t> de dimensión d; π</a:t>
            </a:r>
            <a:r>
              <a:rPr baseline="30000" lang="es-419" sz="1400">
                <a:latin typeface="Barlow Medium"/>
                <a:ea typeface="Barlow Medium"/>
                <a:cs typeface="Barlow Medium"/>
                <a:sym typeface="Barlow Medium"/>
              </a:rPr>
              <a:t>d</a:t>
            </a:r>
            <a:r>
              <a:rPr baseline="-25000" lang="es-419" sz="1400">
                <a:latin typeface="Barlow Medium"/>
                <a:ea typeface="Barlow Medium"/>
                <a:cs typeface="Barlow Medium"/>
                <a:sym typeface="Barlow Medium"/>
              </a:rPr>
              <a:t>S</a:t>
            </a:r>
            <a:r>
              <a:rPr lang="es-419" sz="1400">
                <a:latin typeface="Barlow Medium"/>
                <a:ea typeface="Barlow Medium"/>
                <a:cs typeface="Barlow Medium"/>
                <a:sym typeface="Barlow Medium"/>
              </a:rPr>
              <a:t> que contienen índices de </a:t>
            </a:r>
            <a:r>
              <a:rPr lang="es-419" sz="1400">
                <a:latin typeface="Barlow Medium"/>
                <a:ea typeface="Barlow Medium"/>
                <a:cs typeface="Barlow Medium"/>
                <a:sym typeface="Barlow Medium"/>
              </a:rPr>
              <a:t>simplices</a:t>
            </a:r>
            <a:r>
              <a:rPr lang="es-419" sz="1400">
                <a:latin typeface="Barlow Medium"/>
                <a:ea typeface="Barlow Medium"/>
                <a:cs typeface="Barlow Medium"/>
                <a:sym typeface="Barlow Medium"/>
              </a:rPr>
              <a:t> relevantes para la creación y destrucción (”tiempo de vida”) de características topológicas de dimensión d. </a:t>
            </a:r>
            <a:endParaRPr sz="1400">
              <a:latin typeface="Barlow Medium"/>
              <a:ea typeface="Barlow Medium"/>
              <a:cs typeface="Barlow Medium"/>
              <a:sym typeface="Barlow Medium"/>
            </a:endParaRPr>
          </a:p>
          <a:p>
            <a:pPr indent="-330200" lvl="0" marL="457200" rtl="0" algn="l">
              <a:spcBef>
                <a:spcPts val="1000"/>
              </a:spcBef>
              <a:spcAft>
                <a:spcPts val="1000"/>
              </a:spcAft>
              <a:buSzPts val="1600"/>
              <a:buChar char="❏"/>
            </a:pPr>
            <a:r>
              <a:rPr lang="es-419" sz="1400">
                <a:latin typeface="Barlow Medium"/>
                <a:ea typeface="Barlow Medium"/>
                <a:cs typeface="Barlow Medium"/>
                <a:sym typeface="Barlow Medium"/>
              </a:rPr>
              <a:t>Un emparejamiento representa los índices de aristas ”topológicamente relevantes” por el cálculo de la homología persistente (porque VR es complejo de cliques).</a:t>
            </a:r>
            <a:endParaRPr>
              <a:latin typeface="Barlow Medium"/>
              <a:ea typeface="Barlow Medium"/>
              <a:cs typeface="Barlow Medium"/>
              <a:sym typeface="Barlow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32"/>
          <p:cNvSpPr txBox="1"/>
          <p:nvPr>
            <p:ph idx="4294967295" type="body"/>
          </p:nvPr>
        </p:nvSpPr>
        <p:spPr>
          <a:xfrm>
            <a:off x="755250" y="1445150"/>
            <a:ext cx="7579200" cy="3139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Barlow Medium"/>
              <a:buChar char="❏"/>
            </a:pPr>
            <a:r>
              <a:rPr lang="es-419" sz="1400" u="sng">
                <a:latin typeface="Barlow Medium"/>
                <a:ea typeface="Barlow Medium"/>
                <a:cs typeface="Barlow Medium"/>
                <a:sym typeface="Barlow Medium"/>
              </a:rPr>
              <a:t>Idea</a:t>
            </a:r>
            <a:r>
              <a:rPr lang="es-419" sz="1400">
                <a:latin typeface="Barlow Medium"/>
                <a:ea typeface="Barlow Medium"/>
                <a:cs typeface="Barlow Medium"/>
                <a:sym typeface="Barlow Medium"/>
              </a:rPr>
              <a:t>: relacionar importancia de un emparejamiento con índices.</a:t>
            </a:r>
            <a:endParaRPr sz="1400">
              <a:latin typeface="Barlow Medium"/>
              <a:ea typeface="Barlow Medium"/>
              <a:cs typeface="Barlow Medium"/>
              <a:sym typeface="Barlow Medium"/>
            </a:endParaRPr>
          </a:p>
          <a:p>
            <a:pPr indent="-330200" lvl="0" marL="457200" rtl="0" algn="l">
              <a:spcBef>
                <a:spcPts val="1000"/>
              </a:spcBef>
              <a:spcAft>
                <a:spcPts val="0"/>
              </a:spcAft>
              <a:buSzPts val="1600"/>
              <a:buFont typeface="Barlow Medium"/>
              <a:buChar char="❏"/>
            </a:pPr>
            <a:r>
              <a:rPr lang="es-419" sz="1400">
                <a:latin typeface="Barlow Medium"/>
                <a:ea typeface="Barlow Medium"/>
                <a:cs typeface="Barlow Medium"/>
                <a:sym typeface="Barlow Medium"/>
              </a:rPr>
              <a:t>Los índices relevantes se corresponden con una arista del árbol AGM del conjunto de datos.</a:t>
            </a:r>
            <a:endParaRPr sz="1400">
              <a:latin typeface="Barlow Medium"/>
              <a:ea typeface="Barlow Medium"/>
              <a:cs typeface="Barlow Medium"/>
              <a:sym typeface="Barlow Medium"/>
            </a:endParaRPr>
          </a:p>
          <a:p>
            <a:pPr indent="-330200" lvl="0" marL="457200" rtl="0" algn="l">
              <a:spcBef>
                <a:spcPts val="1000"/>
              </a:spcBef>
              <a:spcAft>
                <a:spcPts val="0"/>
              </a:spcAft>
              <a:buSzPts val="1600"/>
              <a:buFont typeface="Barlow Medium"/>
              <a:buChar char="❏"/>
            </a:pPr>
            <a:r>
              <a:rPr lang="es-419" sz="1400">
                <a:latin typeface="Barlow Medium"/>
                <a:ea typeface="Barlow Medium"/>
                <a:cs typeface="Barlow Medium"/>
                <a:sym typeface="Barlow Medium"/>
              </a:rPr>
              <a:t>Por ser árbol, cualquier arista que agregue forma un ciclo, y por lo tanto, en VR forma un 2-símplex. </a:t>
            </a:r>
            <a:endParaRPr sz="1400">
              <a:latin typeface="Barlow Medium"/>
              <a:ea typeface="Barlow Medium"/>
              <a:cs typeface="Barlow Medium"/>
              <a:sym typeface="Barlow Medium"/>
            </a:endParaRPr>
          </a:p>
          <a:p>
            <a:pPr indent="-330200" lvl="0" marL="457200" rtl="0" algn="l">
              <a:spcBef>
                <a:spcPts val="1000"/>
              </a:spcBef>
              <a:spcAft>
                <a:spcPts val="0"/>
              </a:spcAft>
              <a:buSzPts val="1600"/>
              <a:buFont typeface="Barlow Medium"/>
              <a:buChar char="❏"/>
            </a:pPr>
            <a:r>
              <a:rPr lang="es-419" sz="1400">
                <a:latin typeface="Barlow Medium"/>
                <a:ea typeface="Barlow Medium"/>
                <a:cs typeface="Barlow Medium"/>
                <a:sym typeface="Barlow Medium"/>
              </a:rPr>
              <a:t>Computar el AGM de un grafo cuesta O(min{m log(n); n</a:t>
            </a:r>
            <a:r>
              <a:rPr baseline="30000" lang="es-419" sz="1400">
                <a:latin typeface="Barlow Medium"/>
                <a:ea typeface="Barlow Medium"/>
                <a:cs typeface="Barlow Medium"/>
                <a:sym typeface="Barlow Medium"/>
              </a:rPr>
              <a:t>2</a:t>
            </a:r>
            <a:r>
              <a:rPr lang="es-419" sz="1400">
                <a:latin typeface="Barlow Medium"/>
                <a:ea typeface="Barlow Medium"/>
                <a:cs typeface="Barlow Medium"/>
                <a:sym typeface="Barlow Medium"/>
              </a:rPr>
              <a:t>}) usando Prim o Kruskal.</a:t>
            </a:r>
            <a:endParaRPr sz="1400">
              <a:latin typeface="Barlow Medium"/>
              <a:ea typeface="Barlow Medium"/>
              <a:cs typeface="Barlow Medium"/>
              <a:sym typeface="Barlow Medium"/>
            </a:endParaRPr>
          </a:p>
          <a:p>
            <a:pPr indent="-330200" lvl="0" marL="457200" rtl="0" algn="l">
              <a:spcBef>
                <a:spcPts val="1000"/>
              </a:spcBef>
              <a:spcAft>
                <a:spcPts val="0"/>
              </a:spcAft>
              <a:buSzPts val="1600"/>
              <a:buFont typeface="Barlow Medium"/>
              <a:buChar char="❏"/>
            </a:pPr>
            <a:r>
              <a:rPr lang="es-419" sz="1400">
                <a:latin typeface="Barlow Medium"/>
                <a:ea typeface="Barlow Medium"/>
                <a:cs typeface="Barlow Medium"/>
                <a:sym typeface="Barlow Medium"/>
              </a:rPr>
              <a:t>Luego, para dimensión 1, donde las aristas se emparejan con triángulos, obtenemos los índices de arista seleccionando la arista con el peso máximo del triángulo. </a:t>
            </a:r>
            <a:endParaRPr sz="1400">
              <a:latin typeface="Barlow Medium"/>
              <a:ea typeface="Barlow Medium"/>
              <a:cs typeface="Barlow Medium"/>
              <a:sym typeface="Barlow Medium"/>
            </a:endParaRPr>
          </a:p>
          <a:p>
            <a:pPr indent="-330200" lvl="0" marL="457200" rtl="0" algn="l">
              <a:spcBef>
                <a:spcPts val="1000"/>
              </a:spcBef>
              <a:spcAft>
                <a:spcPts val="1000"/>
              </a:spcAft>
              <a:buSzPts val="1600"/>
              <a:buFont typeface="Barlow Medium"/>
              <a:buChar char="❏"/>
            </a:pPr>
            <a:r>
              <a:rPr lang="es-419" sz="1400">
                <a:latin typeface="Barlow Medium"/>
                <a:ea typeface="Barlow Medium"/>
                <a:cs typeface="Barlow Medium"/>
                <a:sym typeface="Barlow Medium"/>
              </a:rPr>
              <a:t>En dimensiones superiores, la implementación no escala bien (solo se trata con diagramas de persistencia de dim 0). </a:t>
            </a:r>
            <a:endParaRPr sz="1400">
              <a:latin typeface="Barlow Medium"/>
              <a:ea typeface="Barlow Medium"/>
              <a:cs typeface="Barlow Medium"/>
              <a:sym typeface="Barlow Medium"/>
            </a:endParaRPr>
          </a:p>
        </p:txBody>
      </p:sp>
      <p:sp>
        <p:nvSpPr>
          <p:cNvPr id="1612" name="Google Shape;1612;p32"/>
          <p:cNvSpPr txBox="1"/>
          <p:nvPr>
            <p:ph type="title"/>
          </p:nvPr>
        </p:nvSpPr>
        <p:spPr>
          <a:xfrm>
            <a:off x="1260600" y="735075"/>
            <a:ext cx="6622800" cy="7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3000"/>
              <a:t>Índices</a:t>
            </a:r>
            <a:r>
              <a:rPr lang="es-419" sz="3000"/>
              <a:t> a partir de emparejamientos</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33"/>
          <p:cNvSpPr txBox="1"/>
          <p:nvPr>
            <p:ph idx="4294967295" type="title"/>
          </p:nvPr>
        </p:nvSpPr>
        <p:spPr>
          <a:xfrm>
            <a:off x="1056750" y="765750"/>
            <a:ext cx="7030500" cy="7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Autoencoder Topológico</a:t>
            </a:r>
            <a:endParaRPr/>
          </a:p>
        </p:txBody>
      </p:sp>
      <p:sp>
        <p:nvSpPr>
          <p:cNvPr id="1618" name="Google Shape;1618;p33"/>
          <p:cNvSpPr txBox="1"/>
          <p:nvPr>
            <p:ph idx="4294967295" type="body"/>
          </p:nvPr>
        </p:nvSpPr>
        <p:spPr>
          <a:xfrm>
            <a:off x="511050" y="1491750"/>
            <a:ext cx="8121900" cy="18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400">
                <a:latin typeface="Barlow Medium"/>
                <a:ea typeface="Barlow Medium"/>
                <a:cs typeface="Barlow Medium"/>
                <a:sym typeface="Barlow Medium"/>
              </a:rPr>
              <a:t>Sea X el subconjunto de entrenamiento de tamaño m. Se define un autoencoder como la composición de dos funciones h ◦ g,</a:t>
            </a:r>
            <a:endParaRPr sz="1400">
              <a:latin typeface="Barlow Medium"/>
              <a:ea typeface="Barlow Medium"/>
              <a:cs typeface="Barlow Medium"/>
              <a:sym typeface="Barlow Medium"/>
            </a:endParaRPr>
          </a:p>
          <a:p>
            <a:pPr indent="-304800" lvl="0" marL="457200" rtl="0" algn="l">
              <a:spcBef>
                <a:spcPts val="1000"/>
              </a:spcBef>
              <a:spcAft>
                <a:spcPts val="0"/>
              </a:spcAft>
              <a:buSzPts val="1200"/>
              <a:buFont typeface="Barlow Medium"/>
              <a:buChar char="❏"/>
            </a:pPr>
            <a:r>
              <a:rPr lang="es-419" sz="1400">
                <a:latin typeface="Barlow Medium"/>
                <a:ea typeface="Barlow Medium"/>
                <a:cs typeface="Barlow Medium"/>
                <a:sym typeface="Barlow Medium"/>
              </a:rPr>
              <a:t>g : X → Z representa el codificador </a:t>
            </a:r>
            <a:endParaRPr sz="1400">
              <a:latin typeface="Barlow Medium"/>
              <a:ea typeface="Barlow Medium"/>
              <a:cs typeface="Barlow Medium"/>
              <a:sym typeface="Barlow Medium"/>
            </a:endParaRPr>
          </a:p>
          <a:p>
            <a:pPr indent="-304800" lvl="0" marL="457200" rtl="0" algn="l">
              <a:spcBef>
                <a:spcPts val="1000"/>
              </a:spcBef>
              <a:spcAft>
                <a:spcPts val="0"/>
              </a:spcAft>
              <a:buSzPts val="1200"/>
              <a:buFont typeface="Barlow Medium"/>
              <a:buChar char="❏"/>
            </a:pPr>
            <a:r>
              <a:rPr lang="es-419" sz="1400">
                <a:latin typeface="Barlow Medium"/>
                <a:ea typeface="Barlow Medium"/>
                <a:cs typeface="Barlow Medium"/>
                <a:sym typeface="Barlow Medium"/>
              </a:rPr>
              <a:t>h : Z → X representa el decodificador</a:t>
            </a:r>
            <a:endParaRPr sz="1400">
              <a:latin typeface="Barlow Medium"/>
              <a:ea typeface="Barlow Medium"/>
              <a:cs typeface="Barlow Medium"/>
              <a:sym typeface="Barlow Medium"/>
            </a:endParaRPr>
          </a:p>
          <a:p>
            <a:pPr indent="0" lvl="0" marL="0" rtl="0" algn="l">
              <a:spcBef>
                <a:spcPts val="1000"/>
              </a:spcBef>
              <a:spcAft>
                <a:spcPts val="0"/>
              </a:spcAft>
              <a:buNone/>
            </a:pPr>
            <a:r>
              <a:rPr lang="es-419" sz="1400">
                <a:latin typeface="Barlow Medium"/>
                <a:ea typeface="Barlow Medium"/>
                <a:cs typeface="Barlow Medium"/>
                <a:sym typeface="Barlow Medium"/>
              </a:rPr>
              <a:t>Denotamos los códigos latentes por Z := g(X). Durante una pasada hacia adelante del autoencoder, calculamos la homología persistente tanto en X como en Z, obteniendo dos conjuntos de tuplas: </a:t>
            </a:r>
            <a:endParaRPr sz="1400">
              <a:latin typeface="Barlow Medium"/>
              <a:ea typeface="Barlow Medium"/>
              <a:cs typeface="Barlow Medium"/>
              <a:sym typeface="Barlow Medium"/>
            </a:endParaRPr>
          </a:p>
        </p:txBody>
      </p:sp>
      <p:pic>
        <p:nvPicPr>
          <p:cNvPr id="1619" name="Google Shape;1619;p33" title="[49,40,37,&quot;https://www.codecogs.com/eqnedit.php?latex=D_X%2C%20%5Cpi_X%20%3A%3D%20PH(R_%7B%5Cepsilon%7D(X))%20%5Cquad%20%5Ctext%7By%7D%20%5Cquad%20D_Z%2C%20%5Cpi_Z%20%3A%3D%20PH(R_%7B%5Cepsilon%7D(Z))#0&quot;]"/>
          <p:cNvPicPr preferRelativeResize="0"/>
          <p:nvPr/>
        </p:nvPicPr>
        <p:blipFill>
          <a:blip r:embed="rId3">
            <a:alphaModFix/>
          </a:blip>
          <a:stretch>
            <a:fillRect/>
          </a:stretch>
        </p:blipFill>
        <p:spPr>
          <a:xfrm>
            <a:off x="2192175" y="3387650"/>
            <a:ext cx="4759625" cy="219675"/>
          </a:xfrm>
          <a:prstGeom prst="rect">
            <a:avLst/>
          </a:prstGeom>
          <a:noFill/>
          <a:ln>
            <a:noFill/>
          </a:ln>
        </p:spPr>
      </p:pic>
      <p:sp>
        <p:nvSpPr>
          <p:cNvPr id="1620" name="Google Shape;1620;p33"/>
          <p:cNvSpPr txBox="1"/>
          <p:nvPr/>
        </p:nvSpPr>
        <p:spPr>
          <a:xfrm>
            <a:off x="511050" y="3607325"/>
            <a:ext cx="8166300" cy="1050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a:solidFill>
                  <a:schemeClr val="dk1"/>
                </a:solidFill>
                <a:latin typeface="Barlow Medium"/>
                <a:ea typeface="Barlow Medium"/>
                <a:cs typeface="Barlow Medium"/>
                <a:sym typeface="Barlow Medium"/>
              </a:rPr>
              <a:t>Los valores del diagrama de persistencia se pueden recuperar subseleccionando la matriz de distancias con los índices de arista D</a:t>
            </a:r>
            <a:r>
              <a:rPr baseline="-25000" lang="es-419">
                <a:solidFill>
                  <a:schemeClr val="dk1"/>
                </a:solidFill>
                <a:latin typeface="Barlow Medium"/>
                <a:ea typeface="Barlow Medium"/>
                <a:cs typeface="Barlow Medium"/>
                <a:sym typeface="Barlow Medium"/>
              </a:rPr>
              <a:t>X</a:t>
            </a:r>
            <a:r>
              <a:rPr lang="es-419">
                <a:solidFill>
                  <a:schemeClr val="dk1"/>
                </a:solidFill>
                <a:latin typeface="Barlow Medium"/>
                <a:ea typeface="Barlow Medium"/>
                <a:cs typeface="Barlow Medium"/>
                <a:sym typeface="Barlow Medium"/>
              </a:rPr>
              <a:t> ≃ A</a:t>
            </a:r>
            <a:r>
              <a:rPr baseline="-25000" lang="es-419">
                <a:solidFill>
                  <a:schemeClr val="dk1"/>
                </a:solidFill>
                <a:latin typeface="Barlow Medium"/>
                <a:ea typeface="Barlow Medium"/>
                <a:cs typeface="Barlow Medium"/>
                <a:sym typeface="Barlow Medium"/>
              </a:rPr>
              <a:t>X</a:t>
            </a:r>
            <a:r>
              <a:rPr lang="es-419">
                <a:solidFill>
                  <a:schemeClr val="dk1"/>
                </a:solidFill>
                <a:latin typeface="Barlow Medium"/>
                <a:ea typeface="Barlow Medium"/>
                <a:cs typeface="Barlow Medium"/>
                <a:sym typeface="Barlow Medium"/>
              </a:rPr>
              <a:t> [π</a:t>
            </a:r>
            <a:r>
              <a:rPr baseline="-25000" lang="es-419">
                <a:solidFill>
                  <a:schemeClr val="dk1"/>
                </a:solidFill>
                <a:latin typeface="Barlow Medium"/>
                <a:ea typeface="Barlow Medium"/>
                <a:cs typeface="Barlow Medium"/>
                <a:sym typeface="Barlow Medium"/>
              </a:rPr>
              <a:t>X </a:t>
            </a:r>
            <a:r>
              <a:rPr lang="es-419">
                <a:solidFill>
                  <a:schemeClr val="dk1"/>
                </a:solidFill>
                <a:latin typeface="Barlow Medium"/>
                <a:ea typeface="Barlow Medium"/>
                <a:cs typeface="Barlow Medium"/>
                <a:sym typeface="Barlow Medium"/>
              </a:rPr>
              <a:t>] para indicar que el diagrama, que es un conjunto, contiene la misma información que las distancias recuperadas con el emparejamiento. </a:t>
            </a:r>
            <a:endParaRPr>
              <a:solidFill>
                <a:schemeClr val="dk1"/>
              </a:solidFill>
              <a:latin typeface="Barlow Medium"/>
              <a:ea typeface="Barlow Medium"/>
              <a:cs typeface="Barlow Medium"/>
              <a:sym typeface="Barlow Medium"/>
            </a:endParaRPr>
          </a:p>
          <a:p>
            <a:pPr indent="0" lvl="0" marL="0" rtl="0" algn="just">
              <a:spcBef>
                <a:spcPts val="0"/>
              </a:spcBef>
              <a:spcAft>
                <a:spcPts val="0"/>
              </a:spcAft>
              <a:buNone/>
            </a:pPr>
            <a:r>
              <a:rPr lang="es-419">
                <a:solidFill>
                  <a:schemeClr val="dk1"/>
                </a:solidFill>
                <a:latin typeface="Barlow Medium"/>
                <a:ea typeface="Barlow Medium"/>
                <a:cs typeface="Barlow Medium"/>
                <a:sym typeface="Barlow Medium"/>
              </a:rPr>
              <a:t>Tratamos A</a:t>
            </a:r>
            <a:r>
              <a:rPr baseline="-25000" lang="es-419">
                <a:solidFill>
                  <a:schemeClr val="dk1"/>
                </a:solidFill>
                <a:latin typeface="Barlow Medium"/>
                <a:ea typeface="Barlow Medium"/>
                <a:cs typeface="Barlow Medium"/>
                <a:sym typeface="Barlow Medium"/>
              </a:rPr>
              <a:t>X </a:t>
            </a:r>
            <a:r>
              <a:rPr lang="es-419">
                <a:solidFill>
                  <a:schemeClr val="dk1"/>
                </a:solidFill>
                <a:latin typeface="Barlow Medium"/>
                <a:ea typeface="Barlow Medium"/>
                <a:cs typeface="Barlow Medium"/>
                <a:sym typeface="Barlow Medium"/>
              </a:rPr>
              <a:t>[π</a:t>
            </a:r>
            <a:r>
              <a:rPr baseline="-25000" lang="es-419">
                <a:solidFill>
                  <a:schemeClr val="dk1"/>
                </a:solidFill>
                <a:latin typeface="Barlow Medium"/>
                <a:ea typeface="Barlow Medium"/>
                <a:cs typeface="Barlow Medium"/>
                <a:sym typeface="Barlow Medium"/>
              </a:rPr>
              <a:t>X</a:t>
            </a:r>
            <a:r>
              <a:rPr lang="es-419">
                <a:solidFill>
                  <a:schemeClr val="dk1"/>
                </a:solidFill>
                <a:latin typeface="Barlow Medium"/>
                <a:ea typeface="Barlow Medium"/>
                <a:cs typeface="Barlow Medium"/>
                <a:sym typeface="Barlow Medium"/>
              </a:rPr>
              <a:t> ] como un vector en VR(π</a:t>
            </a:r>
            <a:r>
              <a:rPr baseline="-25000" lang="es-419">
                <a:solidFill>
                  <a:schemeClr val="dk1"/>
                </a:solidFill>
                <a:latin typeface="Barlow Medium"/>
                <a:ea typeface="Barlow Medium"/>
                <a:cs typeface="Barlow Medium"/>
                <a:sym typeface="Barlow Medium"/>
              </a:rPr>
              <a:t>X</a:t>
            </a:r>
            <a:r>
              <a:rPr lang="es-419">
                <a:solidFill>
                  <a:schemeClr val="dk1"/>
                </a:solidFill>
                <a:latin typeface="Barlow Medium"/>
                <a:ea typeface="Barlow Medium"/>
                <a:cs typeface="Barlow Medium"/>
                <a:sym typeface="Barlow Medium"/>
              </a:rPr>
              <a:t>) con π</a:t>
            </a:r>
            <a:r>
              <a:rPr baseline="-25000" lang="es-419">
                <a:solidFill>
                  <a:schemeClr val="dk1"/>
                </a:solidFill>
                <a:latin typeface="Barlow Medium"/>
                <a:ea typeface="Barlow Medium"/>
                <a:cs typeface="Barlow Medium"/>
                <a:sym typeface="Barlow Medium"/>
              </a:rPr>
              <a:t>X</a:t>
            </a:r>
            <a:r>
              <a:rPr lang="es-419">
                <a:solidFill>
                  <a:schemeClr val="dk1"/>
                </a:solidFill>
                <a:latin typeface="Barlow Medium"/>
                <a:ea typeface="Barlow Medium"/>
                <a:cs typeface="Barlow Medium"/>
                <a:sym typeface="Barlow Medium"/>
              </a:rPr>
              <a:t> tupla de dos puntos en la matriz A. </a:t>
            </a:r>
            <a:endParaRPr sz="12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Aesthetic Retro Interface for Social Media Strategy by Slidesgo">
  <a:themeElements>
    <a:clrScheme name="Simple Light">
      <a:dk1>
        <a:srgbClr val="312825"/>
      </a:dk1>
      <a:lt1>
        <a:srgbClr val="F4D6A5"/>
      </a:lt1>
      <a:dk2>
        <a:srgbClr val="FCF4E2"/>
      </a:dk2>
      <a:lt2>
        <a:srgbClr val="FFFFFF"/>
      </a:lt2>
      <a:accent1>
        <a:srgbClr val="E9877E"/>
      </a:accent1>
      <a:accent2>
        <a:srgbClr val="EFCDD2"/>
      </a:accent2>
      <a:accent3>
        <a:srgbClr val="89BEA5"/>
      </a:accent3>
      <a:accent4>
        <a:srgbClr val="FFFFFF"/>
      </a:accent4>
      <a:accent5>
        <a:srgbClr val="FFFFFF"/>
      </a:accent5>
      <a:accent6>
        <a:srgbClr val="FFFFFF"/>
      </a:accent6>
      <a:hlink>
        <a:srgbClr val="3128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